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6"/>
  </p:sldMasterIdLst>
  <p:notesMasterIdLst>
    <p:notesMasterId r:id="rId17"/>
  </p:notesMasterIdLst>
  <p:sldIdLst>
    <p:sldId id="257" r:id="rId7"/>
    <p:sldId id="258" r:id="rId8"/>
    <p:sldId id="259" r:id="rId9"/>
    <p:sldId id="260" r:id="rId10"/>
    <p:sldId id="263" r:id="rId11"/>
    <p:sldId id="262" r:id="rId12"/>
    <p:sldId id="261" r:id="rId13"/>
    <p:sldId id="264" r:id="rId14"/>
    <p:sldId id="265" r:id="rId15"/>
    <p:sldId id="266" r:id="rId16"/>
  </p:sldIdLst>
  <p:sldSz cx="9144000" cy="7315200"/>
  <p:notesSz cx="7010400" cy="9236075"/>
  <p:defaultTextStyle>
    <a:defPPr>
      <a:defRPr lang="en-US"/>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99CC"/>
    <a:srgbClr val="DDDDDD"/>
    <a:srgbClr val="336699"/>
    <a:srgbClr val="000099"/>
    <a:srgbClr val="003399"/>
    <a:srgbClr val="1616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186" autoAdjust="0"/>
    <p:restoredTop sz="92000" autoAdjust="0"/>
  </p:normalViewPr>
  <p:slideViewPr>
    <p:cSldViewPr>
      <p:cViewPr varScale="1">
        <p:scale>
          <a:sx n="104" d="100"/>
          <a:sy n="104" d="100"/>
        </p:scale>
        <p:origin x="2514" y="102"/>
      </p:cViewPr>
      <p:guideLst>
        <p:guide orient="horz" pos="230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1" Type="http://schemas.openxmlformats.org/officeDocument/2006/relationships/slide" Target="slides/slide5.xml"/><Relationship Id="rId6" Type="http://schemas.openxmlformats.org/officeDocument/2006/relationships/slideMaster" Target="slideMasters/slideMaster1.xml"/><Relationship Id="rId5" Type="http://schemas.openxmlformats.org/officeDocument/2006/relationships/customXml" Target="../customXml/item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14" Type="http://schemas.openxmlformats.org/officeDocument/2006/relationships/slide" Target="slides/slide8.xml"/><Relationship Id="rId9"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8475" cy="46212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970341" y="0"/>
            <a:ext cx="3038475" cy="462120"/>
          </a:xfrm>
          <a:prstGeom prst="rect">
            <a:avLst/>
          </a:prstGeom>
        </p:spPr>
        <p:txBody>
          <a:bodyPr vert="horz" lIns="91440" tIns="45720" rIns="91440" bIns="45720" rtlCol="0"/>
          <a:lstStyle>
            <a:lvl1pPr algn="r">
              <a:defRPr sz="1200">
                <a:latin typeface="Arial" charset="0"/>
              </a:defRPr>
            </a:lvl1pPr>
          </a:lstStyle>
          <a:p>
            <a:pPr>
              <a:defRPr/>
            </a:pPr>
            <a:fld id="{D39CD7A1-774A-485E-AB66-DC138A57B627}" type="datetimeFigureOut">
              <a:rPr lang="en-US"/>
              <a:pPr>
                <a:defRPr/>
              </a:pPr>
              <a:t>5/6/2025</a:t>
            </a:fld>
            <a:endParaRPr lang="en-US" dirty="0"/>
          </a:p>
        </p:txBody>
      </p:sp>
      <p:sp>
        <p:nvSpPr>
          <p:cNvPr id="4" name="Slide Image Placeholder 3"/>
          <p:cNvSpPr>
            <a:spLocks noGrp="1" noRot="1" noChangeAspect="1"/>
          </p:cNvSpPr>
          <p:nvPr>
            <p:ph type="sldImg" idx="2"/>
          </p:nvPr>
        </p:nvSpPr>
        <p:spPr>
          <a:xfrm>
            <a:off x="1339850" y="692150"/>
            <a:ext cx="4330700" cy="346392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1675" y="4387769"/>
            <a:ext cx="5607050" cy="4155919"/>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3" y="8772378"/>
            <a:ext cx="3038475" cy="46212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970341" y="8772378"/>
            <a:ext cx="3038475" cy="462120"/>
          </a:xfrm>
          <a:prstGeom prst="rect">
            <a:avLst/>
          </a:prstGeom>
        </p:spPr>
        <p:txBody>
          <a:bodyPr vert="horz" lIns="91440" tIns="45720" rIns="91440" bIns="45720" rtlCol="0" anchor="b"/>
          <a:lstStyle>
            <a:lvl1pPr algn="r">
              <a:defRPr sz="1200">
                <a:latin typeface="Arial" charset="0"/>
              </a:defRPr>
            </a:lvl1pPr>
          </a:lstStyle>
          <a:p>
            <a:pPr>
              <a:defRPr/>
            </a:pPr>
            <a:fld id="{191A67BF-5E9E-4F3A-ADD4-9ED3B9796C66}" type="slidenum">
              <a:rPr lang="en-US"/>
              <a:pPr>
                <a:defRPr/>
              </a:pPr>
              <a:t>‹#›</a:t>
            </a:fld>
            <a:endParaRPr lang="en-US" dirty="0"/>
          </a:p>
        </p:txBody>
      </p:sp>
    </p:spTree>
    <p:extLst>
      <p:ext uri="{BB962C8B-B14F-4D97-AF65-F5344CB8AC3E}">
        <p14:creationId xmlns:p14="http://schemas.microsoft.com/office/powerpoint/2010/main" val="3343524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976691" y="0"/>
            <a:ext cx="3049587" cy="454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259" tIns="45630" rIns="91259" bIns="45630" anchor="ctr"/>
          <a:lstStyle>
            <a:lvl1pPr defTabSz="912813" eaLnBrk="0" hangingPunct="0">
              <a:spcBef>
                <a:spcPct val="30000"/>
              </a:spcBef>
              <a:defRPr sz="1200">
                <a:solidFill>
                  <a:schemeClr val="tx1"/>
                </a:solidFill>
                <a:latin typeface="Calibri" pitchFamily="34" charset="0"/>
              </a:defRPr>
            </a:lvl1pPr>
            <a:lvl2pPr marL="742950" indent="-285750" defTabSz="912813" eaLnBrk="0" hangingPunct="0">
              <a:spcBef>
                <a:spcPct val="30000"/>
              </a:spcBef>
              <a:defRPr sz="1200">
                <a:solidFill>
                  <a:schemeClr val="tx1"/>
                </a:solidFill>
                <a:latin typeface="Calibri" pitchFamily="34" charset="0"/>
              </a:defRPr>
            </a:lvl2pPr>
            <a:lvl3pPr marL="1143000" indent="-228600" defTabSz="912813" eaLnBrk="0" hangingPunct="0">
              <a:spcBef>
                <a:spcPct val="30000"/>
              </a:spcBef>
              <a:defRPr sz="1200">
                <a:solidFill>
                  <a:schemeClr val="tx1"/>
                </a:solidFill>
                <a:latin typeface="Calibri" pitchFamily="34" charset="0"/>
              </a:defRPr>
            </a:lvl3pPr>
            <a:lvl4pPr marL="1600200" indent="-228600" defTabSz="912813" eaLnBrk="0" hangingPunct="0">
              <a:spcBef>
                <a:spcPct val="30000"/>
              </a:spcBef>
              <a:defRPr sz="1200">
                <a:solidFill>
                  <a:schemeClr val="tx1"/>
                </a:solidFill>
                <a:latin typeface="Calibri" pitchFamily="34" charset="0"/>
              </a:defRPr>
            </a:lvl4pPr>
            <a:lvl5pPr marL="2057400" indent="-228600" defTabSz="912813" eaLnBrk="0" hangingPunct="0">
              <a:spcBef>
                <a:spcPct val="30000"/>
              </a:spcBef>
              <a:defRPr sz="1200">
                <a:solidFill>
                  <a:schemeClr val="tx1"/>
                </a:solidFill>
                <a:latin typeface="Calibri" pitchFamily="34" charset="0"/>
              </a:defRPr>
            </a:lvl5pPr>
            <a:lvl6pPr marL="2514600" indent="-228600" defTabSz="912813" eaLnBrk="0" fontAlgn="base" hangingPunct="0">
              <a:spcBef>
                <a:spcPct val="30000"/>
              </a:spcBef>
              <a:spcAft>
                <a:spcPct val="0"/>
              </a:spcAft>
              <a:defRPr sz="1200">
                <a:solidFill>
                  <a:schemeClr val="tx1"/>
                </a:solidFill>
                <a:latin typeface="Calibri" pitchFamily="34" charset="0"/>
              </a:defRPr>
            </a:lvl6pPr>
            <a:lvl7pPr marL="2971800" indent="-228600" defTabSz="912813" eaLnBrk="0" fontAlgn="base" hangingPunct="0">
              <a:spcBef>
                <a:spcPct val="30000"/>
              </a:spcBef>
              <a:spcAft>
                <a:spcPct val="0"/>
              </a:spcAft>
              <a:defRPr sz="1200">
                <a:solidFill>
                  <a:schemeClr val="tx1"/>
                </a:solidFill>
                <a:latin typeface="Calibri" pitchFamily="34" charset="0"/>
              </a:defRPr>
            </a:lvl7pPr>
            <a:lvl8pPr marL="3429000" indent="-228600" defTabSz="912813" eaLnBrk="0" fontAlgn="base" hangingPunct="0">
              <a:spcBef>
                <a:spcPct val="30000"/>
              </a:spcBef>
              <a:spcAft>
                <a:spcPct val="0"/>
              </a:spcAft>
              <a:defRPr sz="1200">
                <a:solidFill>
                  <a:schemeClr val="tx1"/>
                </a:solidFill>
                <a:latin typeface="Calibri" pitchFamily="34" charset="0"/>
              </a:defRPr>
            </a:lvl8pPr>
            <a:lvl9pPr marL="3886200" indent="-228600" defTabSz="912813" eaLnBrk="0" fontAlgn="base" hangingPunct="0">
              <a:spcBef>
                <a:spcPct val="30000"/>
              </a:spcBef>
              <a:spcAft>
                <a:spcPct val="0"/>
              </a:spcAft>
              <a:defRPr sz="1200">
                <a:solidFill>
                  <a:schemeClr val="tx1"/>
                </a:solidFill>
                <a:latin typeface="Calibri" pitchFamily="34" charset="0"/>
              </a:defRPr>
            </a:lvl9pPr>
          </a:lstStyle>
          <a:p>
            <a:pPr>
              <a:lnSpc>
                <a:spcPct val="80000"/>
              </a:lnSpc>
              <a:spcBef>
                <a:spcPct val="20000"/>
              </a:spcBef>
              <a:buFontTx/>
              <a:buChar char="–"/>
            </a:pPr>
            <a:endParaRPr lang="en-US" altLang="en-US" sz="800">
              <a:latin typeface="Times New Roman" pitchFamily="18" charset="0"/>
            </a:endParaRPr>
          </a:p>
        </p:txBody>
      </p:sp>
      <p:sp>
        <p:nvSpPr>
          <p:cNvPr id="7171" name="Rectangle 3"/>
          <p:cNvSpPr>
            <a:spLocks noChangeArrowheads="1"/>
          </p:cNvSpPr>
          <p:nvPr/>
        </p:nvSpPr>
        <p:spPr bwMode="auto">
          <a:xfrm>
            <a:off x="3976691" y="8778690"/>
            <a:ext cx="3049587" cy="46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2489" tIns="92134" rIns="192489" bIns="92134" anchor="b"/>
          <a:lstStyle>
            <a:lvl1pPr defTabSz="1916113" eaLnBrk="0" hangingPunct="0">
              <a:spcBef>
                <a:spcPct val="30000"/>
              </a:spcBef>
              <a:defRPr sz="1200">
                <a:solidFill>
                  <a:schemeClr val="tx1"/>
                </a:solidFill>
                <a:latin typeface="Calibri" pitchFamily="34" charset="0"/>
              </a:defRPr>
            </a:lvl1pPr>
            <a:lvl2pPr marL="742950" indent="-285750" defTabSz="1916113" eaLnBrk="0" hangingPunct="0">
              <a:spcBef>
                <a:spcPct val="30000"/>
              </a:spcBef>
              <a:defRPr sz="1200">
                <a:solidFill>
                  <a:schemeClr val="tx1"/>
                </a:solidFill>
                <a:latin typeface="Calibri" pitchFamily="34" charset="0"/>
              </a:defRPr>
            </a:lvl2pPr>
            <a:lvl3pPr marL="1143000" indent="-228600" defTabSz="1916113" eaLnBrk="0" hangingPunct="0">
              <a:spcBef>
                <a:spcPct val="30000"/>
              </a:spcBef>
              <a:defRPr sz="1200">
                <a:solidFill>
                  <a:schemeClr val="tx1"/>
                </a:solidFill>
                <a:latin typeface="Calibri" pitchFamily="34" charset="0"/>
              </a:defRPr>
            </a:lvl3pPr>
            <a:lvl4pPr marL="1600200" indent="-228600" defTabSz="1916113" eaLnBrk="0" hangingPunct="0">
              <a:spcBef>
                <a:spcPct val="30000"/>
              </a:spcBef>
              <a:defRPr sz="1200">
                <a:solidFill>
                  <a:schemeClr val="tx1"/>
                </a:solidFill>
                <a:latin typeface="Calibri" pitchFamily="34" charset="0"/>
              </a:defRPr>
            </a:lvl4pPr>
            <a:lvl5pPr marL="2057400" indent="-228600" defTabSz="1916113" eaLnBrk="0" hangingPunct="0">
              <a:spcBef>
                <a:spcPct val="30000"/>
              </a:spcBef>
              <a:defRPr sz="1200">
                <a:solidFill>
                  <a:schemeClr val="tx1"/>
                </a:solidFill>
                <a:latin typeface="Calibri" pitchFamily="34" charset="0"/>
              </a:defRPr>
            </a:lvl5pPr>
            <a:lvl6pPr marL="2514600" indent="-228600" defTabSz="1916113" eaLnBrk="0" fontAlgn="base" hangingPunct="0">
              <a:spcBef>
                <a:spcPct val="30000"/>
              </a:spcBef>
              <a:spcAft>
                <a:spcPct val="0"/>
              </a:spcAft>
              <a:defRPr sz="1200">
                <a:solidFill>
                  <a:schemeClr val="tx1"/>
                </a:solidFill>
                <a:latin typeface="Calibri" pitchFamily="34" charset="0"/>
              </a:defRPr>
            </a:lvl6pPr>
            <a:lvl7pPr marL="2971800" indent="-228600" defTabSz="1916113" eaLnBrk="0" fontAlgn="base" hangingPunct="0">
              <a:spcBef>
                <a:spcPct val="30000"/>
              </a:spcBef>
              <a:spcAft>
                <a:spcPct val="0"/>
              </a:spcAft>
              <a:defRPr sz="1200">
                <a:solidFill>
                  <a:schemeClr val="tx1"/>
                </a:solidFill>
                <a:latin typeface="Calibri" pitchFamily="34" charset="0"/>
              </a:defRPr>
            </a:lvl7pPr>
            <a:lvl8pPr marL="3429000" indent="-228600" defTabSz="1916113" eaLnBrk="0" fontAlgn="base" hangingPunct="0">
              <a:spcBef>
                <a:spcPct val="30000"/>
              </a:spcBef>
              <a:spcAft>
                <a:spcPct val="0"/>
              </a:spcAft>
              <a:defRPr sz="1200">
                <a:solidFill>
                  <a:schemeClr val="tx1"/>
                </a:solidFill>
                <a:latin typeface="Calibri" pitchFamily="34" charset="0"/>
              </a:defRPr>
            </a:lvl8pPr>
            <a:lvl9pPr marL="3886200" indent="-228600" defTabSz="1916113" eaLnBrk="0" fontAlgn="base" hangingPunct="0">
              <a:spcBef>
                <a:spcPct val="30000"/>
              </a:spcBef>
              <a:spcAft>
                <a:spcPct val="0"/>
              </a:spcAft>
              <a:defRPr sz="1200">
                <a:solidFill>
                  <a:schemeClr val="tx1"/>
                </a:solidFill>
                <a:latin typeface="Calibri" pitchFamily="34" charset="0"/>
              </a:defRPr>
            </a:lvl9pPr>
          </a:lstStyle>
          <a:p>
            <a:pPr algn="r">
              <a:spcBef>
                <a:spcPct val="0"/>
              </a:spcBef>
            </a:pPr>
            <a:r>
              <a:rPr lang="en-US" altLang="en-US" sz="2400">
                <a:latin typeface="Times New Roman" pitchFamily="18" charset="0"/>
              </a:rPr>
              <a:t>1</a:t>
            </a:r>
          </a:p>
        </p:txBody>
      </p:sp>
      <p:sp>
        <p:nvSpPr>
          <p:cNvPr id="7172" name="Rectangle 4"/>
          <p:cNvSpPr>
            <a:spLocks noChangeArrowheads="1"/>
          </p:cNvSpPr>
          <p:nvPr/>
        </p:nvSpPr>
        <p:spPr bwMode="auto">
          <a:xfrm>
            <a:off x="2" y="8778690"/>
            <a:ext cx="3062288" cy="46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259" tIns="45630" rIns="91259" bIns="45630" anchor="ctr"/>
          <a:lstStyle>
            <a:lvl1pPr defTabSz="912813" eaLnBrk="0" hangingPunct="0">
              <a:spcBef>
                <a:spcPct val="30000"/>
              </a:spcBef>
              <a:defRPr sz="1200">
                <a:solidFill>
                  <a:schemeClr val="tx1"/>
                </a:solidFill>
                <a:latin typeface="Calibri" pitchFamily="34" charset="0"/>
              </a:defRPr>
            </a:lvl1pPr>
            <a:lvl2pPr marL="742950" indent="-285750" defTabSz="912813" eaLnBrk="0" hangingPunct="0">
              <a:spcBef>
                <a:spcPct val="30000"/>
              </a:spcBef>
              <a:defRPr sz="1200">
                <a:solidFill>
                  <a:schemeClr val="tx1"/>
                </a:solidFill>
                <a:latin typeface="Calibri" pitchFamily="34" charset="0"/>
              </a:defRPr>
            </a:lvl2pPr>
            <a:lvl3pPr marL="1143000" indent="-228600" defTabSz="912813" eaLnBrk="0" hangingPunct="0">
              <a:spcBef>
                <a:spcPct val="30000"/>
              </a:spcBef>
              <a:defRPr sz="1200">
                <a:solidFill>
                  <a:schemeClr val="tx1"/>
                </a:solidFill>
                <a:latin typeface="Calibri" pitchFamily="34" charset="0"/>
              </a:defRPr>
            </a:lvl3pPr>
            <a:lvl4pPr marL="1600200" indent="-228600" defTabSz="912813" eaLnBrk="0" hangingPunct="0">
              <a:spcBef>
                <a:spcPct val="30000"/>
              </a:spcBef>
              <a:defRPr sz="1200">
                <a:solidFill>
                  <a:schemeClr val="tx1"/>
                </a:solidFill>
                <a:latin typeface="Calibri" pitchFamily="34" charset="0"/>
              </a:defRPr>
            </a:lvl4pPr>
            <a:lvl5pPr marL="2057400" indent="-228600" defTabSz="912813" eaLnBrk="0" hangingPunct="0">
              <a:spcBef>
                <a:spcPct val="30000"/>
              </a:spcBef>
              <a:defRPr sz="1200">
                <a:solidFill>
                  <a:schemeClr val="tx1"/>
                </a:solidFill>
                <a:latin typeface="Calibri" pitchFamily="34" charset="0"/>
              </a:defRPr>
            </a:lvl5pPr>
            <a:lvl6pPr marL="2514600" indent="-228600" defTabSz="912813" eaLnBrk="0" fontAlgn="base" hangingPunct="0">
              <a:spcBef>
                <a:spcPct val="30000"/>
              </a:spcBef>
              <a:spcAft>
                <a:spcPct val="0"/>
              </a:spcAft>
              <a:defRPr sz="1200">
                <a:solidFill>
                  <a:schemeClr val="tx1"/>
                </a:solidFill>
                <a:latin typeface="Calibri" pitchFamily="34" charset="0"/>
              </a:defRPr>
            </a:lvl6pPr>
            <a:lvl7pPr marL="2971800" indent="-228600" defTabSz="912813" eaLnBrk="0" fontAlgn="base" hangingPunct="0">
              <a:spcBef>
                <a:spcPct val="30000"/>
              </a:spcBef>
              <a:spcAft>
                <a:spcPct val="0"/>
              </a:spcAft>
              <a:defRPr sz="1200">
                <a:solidFill>
                  <a:schemeClr val="tx1"/>
                </a:solidFill>
                <a:latin typeface="Calibri" pitchFamily="34" charset="0"/>
              </a:defRPr>
            </a:lvl7pPr>
            <a:lvl8pPr marL="3429000" indent="-228600" defTabSz="912813" eaLnBrk="0" fontAlgn="base" hangingPunct="0">
              <a:spcBef>
                <a:spcPct val="30000"/>
              </a:spcBef>
              <a:spcAft>
                <a:spcPct val="0"/>
              </a:spcAft>
              <a:defRPr sz="1200">
                <a:solidFill>
                  <a:schemeClr val="tx1"/>
                </a:solidFill>
                <a:latin typeface="Calibri" pitchFamily="34" charset="0"/>
              </a:defRPr>
            </a:lvl8pPr>
            <a:lvl9pPr marL="3886200" indent="-228600" defTabSz="912813" eaLnBrk="0" fontAlgn="base" hangingPunct="0">
              <a:spcBef>
                <a:spcPct val="30000"/>
              </a:spcBef>
              <a:spcAft>
                <a:spcPct val="0"/>
              </a:spcAft>
              <a:defRPr sz="1200">
                <a:solidFill>
                  <a:schemeClr val="tx1"/>
                </a:solidFill>
                <a:latin typeface="Calibri" pitchFamily="34" charset="0"/>
              </a:defRPr>
            </a:lvl9pPr>
          </a:lstStyle>
          <a:p>
            <a:pPr>
              <a:lnSpc>
                <a:spcPct val="80000"/>
              </a:lnSpc>
              <a:spcBef>
                <a:spcPct val="20000"/>
              </a:spcBef>
              <a:buFontTx/>
              <a:buChar char="–"/>
            </a:pPr>
            <a:endParaRPr lang="en-US" altLang="en-US" sz="800">
              <a:latin typeface="Times New Roman" pitchFamily="18" charset="0"/>
            </a:endParaRPr>
          </a:p>
        </p:txBody>
      </p:sp>
      <p:sp>
        <p:nvSpPr>
          <p:cNvPr id="7173" name="Rectangle 5"/>
          <p:cNvSpPr>
            <a:spLocks noChangeArrowheads="1"/>
          </p:cNvSpPr>
          <p:nvPr/>
        </p:nvSpPr>
        <p:spPr bwMode="auto">
          <a:xfrm>
            <a:off x="2" y="0"/>
            <a:ext cx="3062288" cy="454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259" tIns="45630" rIns="91259" bIns="45630" anchor="ctr"/>
          <a:lstStyle>
            <a:lvl1pPr defTabSz="912813" eaLnBrk="0" hangingPunct="0">
              <a:spcBef>
                <a:spcPct val="30000"/>
              </a:spcBef>
              <a:defRPr sz="1200">
                <a:solidFill>
                  <a:schemeClr val="tx1"/>
                </a:solidFill>
                <a:latin typeface="Calibri" pitchFamily="34" charset="0"/>
              </a:defRPr>
            </a:lvl1pPr>
            <a:lvl2pPr marL="742950" indent="-285750" defTabSz="912813" eaLnBrk="0" hangingPunct="0">
              <a:spcBef>
                <a:spcPct val="30000"/>
              </a:spcBef>
              <a:defRPr sz="1200">
                <a:solidFill>
                  <a:schemeClr val="tx1"/>
                </a:solidFill>
                <a:latin typeface="Calibri" pitchFamily="34" charset="0"/>
              </a:defRPr>
            </a:lvl2pPr>
            <a:lvl3pPr marL="1143000" indent="-228600" defTabSz="912813" eaLnBrk="0" hangingPunct="0">
              <a:spcBef>
                <a:spcPct val="30000"/>
              </a:spcBef>
              <a:defRPr sz="1200">
                <a:solidFill>
                  <a:schemeClr val="tx1"/>
                </a:solidFill>
                <a:latin typeface="Calibri" pitchFamily="34" charset="0"/>
              </a:defRPr>
            </a:lvl3pPr>
            <a:lvl4pPr marL="1600200" indent="-228600" defTabSz="912813" eaLnBrk="0" hangingPunct="0">
              <a:spcBef>
                <a:spcPct val="30000"/>
              </a:spcBef>
              <a:defRPr sz="1200">
                <a:solidFill>
                  <a:schemeClr val="tx1"/>
                </a:solidFill>
                <a:latin typeface="Calibri" pitchFamily="34" charset="0"/>
              </a:defRPr>
            </a:lvl4pPr>
            <a:lvl5pPr marL="2057400" indent="-228600" defTabSz="912813" eaLnBrk="0" hangingPunct="0">
              <a:spcBef>
                <a:spcPct val="30000"/>
              </a:spcBef>
              <a:defRPr sz="1200">
                <a:solidFill>
                  <a:schemeClr val="tx1"/>
                </a:solidFill>
                <a:latin typeface="Calibri" pitchFamily="34" charset="0"/>
              </a:defRPr>
            </a:lvl5pPr>
            <a:lvl6pPr marL="2514600" indent="-228600" defTabSz="912813" eaLnBrk="0" fontAlgn="base" hangingPunct="0">
              <a:spcBef>
                <a:spcPct val="30000"/>
              </a:spcBef>
              <a:spcAft>
                <a:spcPct val="0"/>
              </a:spcAft>
              <a:defRPr sz="1200">
                <a:solidFill>
                  <a:schemeClr val="tx1"/>
                </a:solidFill>
                <a:latin typeface="Calibri" pitchFamily="34" charset="0"/>
              </a:defRPr>
            </a:lvl6pPr>
            <a:lvl7pPr marL="2971800" indent="-228600" defTabSz="912813" eaLnBrk="0" fontAlgn="base" hangingPunct="0">
              <a:spcBef>
                <a:spcPct val="30000"/>
              </a:spcBef>
              <a:spcAft>
                <a:spcPct val="0"/>
              </a:spcAft>
              <a:defRPr sz="1200">
                <a:solidFill>
                  <a:schemeClr val="tx1"/>
                </a:solidFill>
                <a:latin typeface="Calibri" pitchFamily="34" charset="0"/>
              </a:defRPr>
            </a:lvl7pPr>
            <a:lvl8pPr marL="3429000" indent="-228600" defTabSz="912813" eaLnBrk="0" fontAlgn="base" hangingPunct="0">
              <a:spcBef>
                <a:spcPct val="30000"/>
              </a:spcBef>
              <a:spcAft>
                <a:spcPct val="0"/>
              </a:spcAft>
              <a:defRPr sz="1200">
                <a:solidFill>
                  <a:schemeClr val="tx1"/>
                </a:solidFill>
                <a:latin typeface="Calibri" pitchFamily="34" charset="0"/>
              </a:defRPr>
            </a:lvl8pPr>
            <a:lvl9pPr marL="3886200" indent="-228600" defTabSz="912813" eaLnBrk="0" fontAlgn="base" hangingPunct="0">
              <a:spcBef>
                <a:spcPct val="30000"/>
              </a:spcBef>
              <a:spcAft>
                <a:spcPct val="0"/>
              </a:spcAft>
              <a:defRPr sz="1200">
                <a:solidFill>
                  <a:schemeClr val="tx1"/>
                </a:solidFill>
                <a:latin typeface="Calibri" pitchFamily="34" charset="0"/>
              </a:defRPr>
            </a:lvl9pPr>
          </a:lstStyle>
          <a:p>
            <a:pPr>
              <a:lnSpc>
                <a:spcPct val="80000"/>
              </a:lnSpc>
              <a:spcBef>
                <a:spcPct val="20000"/>
              </a:spcBef>
              <a:buFontTx/>
              <a:buChar char="–"/>
            </a:pPr>
            <a:endParaRPr lang="en-US" altLang="en-US" sz="800">
              <a:latin typeface="Times New Roman" pitchFamily="18" charset="0"/>
            </a:endParaRPr>
          </a:p>
        </p:txBody>
      </p:sp>
      <p:sp>
        <p:nvSpPr>
          <p:cNvPr id="7174" name="Rectangle 6"/>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5" name="Rectangle 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976691" y="0"/>
            <a:ext cx="3049587" cy="454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259" tIns="45630" rIns="91259" bIns="45630" anchor="ctr"/>
          <a:lstStyle>
            <a:lvl1pPr defTabSz="912813" eaLnBrk="0" hangingPunct="0">
              <a:spcBef>
                <a:spcPct val="30000"/>
              </a:spcBef>
              <a:defRPr sz="1200">
                <a:solidFill>
                  <a:schemeClr val="tx1"/>
                </a:solidFill>
                <a:latin typeface="Calibri" pitchFamily="34" charset="0"/>
              </a:defRPr>
            </a:lvl1pPr>
            <a:lvl2pPr marL="742950" indent="-285750" defTabSz="912813" eaLnBrk="0" hangingPunct="0">
              <a:spcBef>
                <a:spcPct val="30000"/>
              </a:spcBef>
              <a:defRPr sz="1200">
                <a:solidFill>
                  <a:schemeClr val="tx1"/>
                </a:solidFill>
                <a:latin typeface="Calibri" pitchFamily="34" charset="0"/>
              </a:defRPr>
            </a:lvl2pPr>
            <a:lvl3pPr marL="1143000" indent="-228600" defTabSz="912813" eaLnBrk="0" hangingPunct="0">
              <a:spcBef>
                <a:spcPct val="30000"/>
              </a:spcBef>
              <a:defRPr sz="1200">
                <a:solidFill>
                  <a:schemeClr val="tx1"/>
                </a:solidFill>
                <a:latin typeface="Calibri" pitchFamily="34" charset="0"/>
              </a:defRPr>
            </a:lvl3pPr>
            <a:lvl4pPr marL="1600200" indent="-228600" defTabSz="912813" eaLnBrk="0" hangingPunct="0">
              <a:spcBef>
                <a:spcPct val="30000"/>
              </a:spcBef>
              <a:defRPr sz="1200">
                <a:solidFill>
                  <a:schemeClr val="tx1"/>
                </a:solidFill>
                <a:latin typeface="Calibri" pitchFamily="34" charset="0"/>
              </a:defRPr>
            </a:lvl4pPr>
            <a:lvl5pPr marL="2057400" indent="-228600" defTabSz="912813" eaLnBrk="0" hangingPunct="0">
              <a:spcBef>
                <a:spcPct val="30000"/>
              </a:spcBef>
              <a:defRPr sz="1200">
                <a:solidFill>
                  <a:schemeClr val="tx1"/>
                </a:solidFill>
                <a:latin typeface="Calibri" pitchFamily="34" charset="0"/>
              </a:defRPr>
            </a:lvl5pPr>
            <a:lvl6pPr marL="2514600" indent="-228600" defTabSz="912813" eaLnBrk="0" fontAlgn="base" hangingPunct="0">
              <a:spcBef>
                <a:spcPct val="30000"/>
              </a:spcBef>
              <a:spcAft>
                <a:spcPct val="0"/>
              </a:spcAft>
              <a:defRPr sz="1200">
                <a:solidFill>
                  <a:schemeClr val="tx1"/>
                </a:solidFill>
                <a:latin typeface="Calibri" pitchFamily="34" charset="0"/>
              </a:defRPr>
            </a:lvl6pPr>
            <a:lvl7pPr marL="2971800" indent="-228600" defTabSz="912813" eaLnBrk="0" fontAlgn="base" hangingPunct="0">
              <a:spcBef>
                <a:spcPct val="30000"/>
              </a:spcBef>
              <a:spcAft>
                <a:spcPct val="0"/>
              </a:spcAft>
              <a:defRPr sz="1200">
                <a:solidFill>
                  <a:schemeClr val="tx1"/>
                </a:solidFill>
                <a:latin typeface="Calibri" pitchFamily="34" charset="0"/>
              </a:defRPr>
            </a:lvl7pPr>
            <a:lvl8pPr marL="3429000" indent="-228600" defTabSz="912813" eaLnBrk="0" fontAlgn="base" hangingPunct="0">
              <a:spcBef>
                <a:spcPct val="30000"/>
              </a:spcBef>
              <a:spcAft>
                <a:spcPct val="0"/>
              </a:spcAft>
              <a:defRPr sz="1200">
                <a:solidFill>
                  <a:schemeClr val="tx1"/>
                </a:solidFill>
                <a:latin typeface="Calibri" pitchFamily="34" charset="0"/>
              </a:defRPr>
            </a:lvl8pPr>
            <a:lvl9pPr marL="3886200" indent="-228600" defTabSz="912813" eaLnBrk="0" fontAlgn="base" hangingPunct="0">
              <a:spcBef>
                <a:spcPct val="30000"/>
              </a:spcBef>
              <a:spcAft>
                <a:spcPct val="0"/>
              </a:spcAft>
              <a:defRPr sz="1200">
                <a:solidFill>
                  <a:schemeClr val="tx1"/>
                </a:solidFill>
                <a:latin typeface="Calibri" pitchFamily="34" charset="0"/>
              </a:defRPr>
            </a:lvl9pPr>
          </a:lstStyle>
          <a:p>
            <a:pPr>
              <a:lnSpc>
                <a:spcPct val="80000"/>
              </a:lnSpc>
              <a:spcBef>
                <a:spcPct val="20000"/>
              </a:spcBef>
              <a:buFontTx/>
              <a:buChar char="–"/>
            </a:pPr>
            <a:endParaRPr lang="en-US" altLang="en-US" sz="800">
              <a:latin typeface="Times New Roman" pitchFamily="18" charset="0"/>
            </a:endParaRPr>
          </a:p>
        </p:txBody>
      </p:sp>
      <p:sp>
        <p:nvSpPr>
          <p:cNvPr id="8195" name="Rectangle 3"/>
          <p:cNvSpPr>
            <a:spLocks noChangeArrowheads="1"/>
          </p:cNvSpPr>
          <p:nvPr/>
        </p:nvSpPr>
        <p:spPr bwMode="auto">
          <a:xfrm>
            <a:off x="3976691" y="8778690"/>
            <a:ext cx="3049587" cy="46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2489" tIns="92134" rIns="192489" bIns="92134" anchor="b"/>
          <a:lstStyle>
            <a:lvl1pPr defTabSz="1916113" eaLnBrk="0" hangingPunct="0">
              <a:spcBef>
                <a:spcPct val="30000"/>
              </a:spcBef>
              <a:defRPr sz="1200">
                <a:solidFill>
                  <a:schemeClr val="tx1"/>
                </a:solidFill>
                <a:latin typeface="Calibri" pitchFamily="34" charset="0"/>
              </a:defRPr>
            </a:lvl1pPr>
            <a:lvl2pPr marL="742950" indent="-285750" defTabSz="1916113" eaLnBrk="0" hangingPunct="0">
              <a:spcBef>
                <a:spcPct val="30000"/>
              </a:spcBef>
              <a:defRPr sz="1200">
                <a:solidFill>
                  <a:schemeClr val="tx1"/>
                </a:solidFill>
                <a:latin typeface="Calibri" pitchFamily="34" charset="0"/>
              </a:defRPr>
            </a:lvl2pPr>
            <a:lvl3pPr marL="1143000" indent="-228600" defTabSz="1916113" eaLnBrk="0" hangingPunct="0">
              <a:spcBef>
                <a:spcPct val="30000"/>
              </a:spcBef>
              <a:defRPr sz="1200">
                <a:solidFill>
                  <a:schemeClr val="tx1"/>
                </a:solidFill>
                <a:latin typeface="Calibri" pitchFamily="34" charset="0"/>
              </a:defRPr>
            </a:lvl3pPr>
            <a:lvl4pPr marL="1600200" indent="-228600" defTabSz="1916113" eaLnBrk="0" hangingPunct="0">
              <a:spcBef>
                <a:spcPct val="30000"/>
              </a:spcBef>
              <a:defRPr sz="1200">
                <a:solidFill>
                  <a:schemeClr val="tx1"/>
                </a:solidFill>
                <a:latin typeface="Calibri" pitchFamily="34" charset="0"/>
              </a:defRPr>
            </a:lvl4pPr>
            <a:lvl5pPr marL="2057400" indent="-228600" defTabSz="1916113" eaLnBrk="0" hangingPunct="0">
              <a:spcBef>
                <a:spcPct val="30000"/>
              </a:spcBef>
              <a:defRPr sz="1200">
                <a:solidFill>
                  <a:schemeClr val="tx1"/>
                </a:solidFill>
                <a:latin typeface="Calibri" pitchFamily="34" charset="0"/>
              </a:defRPr>
            </a:lvl5pPr>
            <a:lvl6pPr marL="2514600" indent="-228600" defTabSz="1916113" eaLnBrk="0" fontAlgn="base" hangingPunct="0">
              <a:spcBef>
                <a:spcPct val="30000"/>
              </a:spcBef>
              <a:spcAft>
                <a:spcPct val="0"/>
              </a:spcAft>
              <a:defRPr sz="1200">
                <a:solidFill>
                  <a:schemeClr val="tx1"/>
                </a:solidFill>
                <a:latin typeface="Calibri" pitchFamily="34" charset="0"/>
              </a:defRPr>
            </a:lvl6pPr>
            <a:lvl7pPr marL="2971800" indent="-228600" defTabSz="1916113" eaLnBrk="0" fontAlgn="base" hangingPunct="0">
              <a:spcBef>
                <a:spcPct val="30000"/>
              </a:spcBef>
              <a:spcAft>
                <a:spcPct val="0"/>
              </a:spcAft>
              <a:defRPr sz="1200">
                <a:solidFill>
                  <a:schemeClr val="tx1"/>
                </a:solidFill>
                <a:latin typeface="Calibri" pitchFamily="34" charset="0"/>
              </a:defRPr>
            </a:lvl7pPr>
            <a:lvl8pPr marL="3429000" indent="-228600" defTabSz="1916113" eaLnBrk="0" fontAlgn="base" hangingPunct="0">
              <a:spcBef>
                <a:spcPct val="30000"/>
              </a:spcBef>
              <a:spcAft>
                <a:spcPct val="0"/>
              </a:spcAft>
              <a:defRPr sz="1200">
                <a:solidFill>
                  <a:schemeClr val="tx1"/>
                </a:solidFill>
                <a:latin typeface="Calibri" pitchFamily="34" charset="0"/>
              </a:defRPr>
            </a:lvl8pPr>
            <a:lvl9pPr marL="3886200" indent="-228600" defTabSz="1916113" eaLnBrk="0" fontAlgn="base" hangingPunct="0">
              <a:spcBef>
                <a:spcPct val="30000"/>
              </a:spcBef>
              <a:spcAft>
                <a:spcPct val="0"/>
              </a:spcAft>
              <a:defRPr sz="1200">
                <a:solidFill>
                  <a:schemeClr val="tx1"/>
                </a:solidFill>
                <a:latin typeface="Calibri" pitchFamily="34" charset="0"/>
              </a:defRPr>
            </a:lvl9pPr>
          </a:lstStyle>
          <a:p>
            <a:pPr algn="r">
              <a:spcBef>
                <a:spcPct val="0"/>
              </a:spcBef>
            </a:pPr>
            <a:r>
              <a:rPr lang="en-US" altLang="en-US" sz="2400">
                <a:latin typeface="Times New Roman" pitchFamily="18" charset="0"/>
              </a:rPr>
              <a:t>1</a:t>
            </a:r>
          </a:p>
        </p:txBody>
      </p:sp>
      <p:sp>
        <p:nvSpPr>
          <p:cNvPr id="8196" name="Rectangle 4"/>
          <p:cNvSpPr>
            <a:spLocks noChangeArrowheads="1"/>
          </p:cNvSpPr>
          <p:nvPr/>
        </p:nvSpPr>
        <p:spPr bwMode="auto">
          <a:xfrm>
            <a:off x="2" y="8778690"/>
            <a:ext cx="3062288" cy="46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259" tIns="45630" rIns="91259" bIns="45630" anchor="ctr"/>
          <a:lstStyle>
            <a:lvl1pPr defTabSz="912813" eaLnBrk="0" hangingPunct="0">
              <a:spcBef>
                <a:spcPct val="30000"/>
              </a:spcBef>
              <a:defRPr sz="1200">
                <a:solidFill>
                  <a:schemeClr val="tx1"/>
                </a:solidFill>
                <a:latin typeface="Calibri" pitchFamily="34" charset="0"/>
              </a:defRPr>
            </a:lvl1pPr>
            <a:lvl2pPr marL="742950" indent="-285750" defTabSz="912813" eaLnBrk="0" hangingPunct="0">
              <a:spcBef>
                <a:spcPct val="30000"/>
              </a:spcBef>
              <a:defRPr sz="1200">
                <a:solidFill>
                  <a:schemeClr val="tx1"/>
                </a:solidFill>
                <a:latin typeface="Calibri" pitchFamily="34" charset="0"/>
              </a:defRPr>
            </a:lvl2pPr>
            <a:lvl3pPr marL="1143000" indent="-228600" defTabSz="912813" eaLnBrk="0" hangingPunct="0">
              <a:spcBef>
                <a:spcPct val="30000"/>
              </a:spcBef>
              <a:defRPr sz="1200">
                <a:solidFill>
                  <a:schemeClr val="tx1"/>
                </a:solidFill>
                <a:latin typeface="Calibri" pitchFamily="34" charset="0"/>
              </a:defRPr>
            </a:lvl3pPr>
            <a:lvl4pPr marL="1600200" indent="-228600" defTabSz="912813" eaLnBrk="0" hangingPunct="0">
              <a:spcBef>
                <a:spcPct val="30000"/>
              </a:spcBef>
              <a:defRPr sz="1200">
                <a:solidFill>
                  <a:schemeClr val="tx1"/>
                </a:solidFill>
                <a:latin typeface="Calibri" pitchFamily="34" charset="0"/>
              </a:defRPr>
            </a:lvl4pPr>
            <a:lvl5pPr marL="2057400" indent="-228600" defTabSz="912813" eaLnBrk="0" hangingPunct="0">
              <a:spcBef>
                <a:spcPct val="30000"/>
              </a:spcBef>
              <a:defRPr sz="1200">
                <a:solidFill>
                  <a:schemeClr val="tx1"/>
                </a:solidFill>
                <a:latin typeface="Calibri" pitchFamily="34" charset="0"/>
              </a:defRPr>
            </a:lvl5pPr>
            <a:lvl6pPr marL="2514600" indent="-228600" defTabSz="912813" eaLnBrk="0" fontAlgn="base" hangingPunct="0">
              <a:spcBef>
                <a:spcPct val="30000"/>
              </a:spcBef>
              <a:spcAft>
                <a:spcPct val="0"/>
              </a:spcAft>
              <a:defRPr sz="1200">
                <a:solidFill>
                  <a:schemeClr val="tx1"/>
                </a:solidFill>
                <a:latin typeface="Calibri" pitchFamily="34" charset="0"/>
              </a:defRPr>
            </a:lvl6pPr>
            <a:lvl7pPr marL="2971800" indent="-228600" defTabSz="912813" eaLnBrk="0" fontAlgn="base" hangingPunct="0">
              <a:spcBef>
                <a:spcPct val="30000"/>
              </a:spcBef>
              <a:spcAft>
                <a:spcPct val="0"/>
              </a:spcAft>
              <a:defRPr sz="1200">
                <a:solidFill>
                  <a:schemeClr val="tx1"/>
                </a:solidFill>
                <a:latin typeface="Calibri" pitchFamily="34" charset="0"/>
              </a:defRPr>
            </a:lvl7pPr>
            <a:lvl8pPr marL="3429000" indent="-228600" defTabSz="912813" eaLnBrk="0" fontAlgn="base" hangingPunct="0">
              <a:spcBef>
                <a:spcPct val="30000"/>
              </a:spcBef>
              <a:spcAft>
                <a:spcPct val="0"/>
              </a:spcAft>
              <a:defRPr sz="1200">
                <a:solidFill>
                  <a:schemeClr val="tx1"/>
                </a:solidFill>
                <a:latin typeface="Calibri" pitchFamily="34" charset="0"/>
              </a:defRPr>
            </a:lvl8pPr>
            <a:lvl9pPr marL="3886200" indent="-228600" defTabSz="912813" eaLnBrk="0" fontAlgn="base" hangingPunct="0">
              <a:spcBef>
                <a:spcPct val="30000"/>
              </a:spcBef>
              <a:spcAft>
                <a:spcPct val="0"/>
              </a:spcAft>
              <a:defRPr sz="1200">
                <a:solidFill>
                  <a:schemeClr val="tx1"/>
                </a:solidFill>
                <a:latin typeface="Calibri" pitchFamily="34" charset="0"/>
              </a:defRPr>
            </a:lvl9pPr>
          </a:lstStyle>
          <a:p>
            <a:pPr>
              <a:lnSpc>
                <a:spcPct val="80000"/>
              </a:lnSpc>
              <a:spcBef>
                <a:spcPct val="20000"/>
              </a:spcBef>
              <a:buFontTx/>
              <a:buChar char="–"/>
            </a:pPr>
            <a:endParaRPr lang="en-US" altLang="en-US" sz="800">
              <a:latin typeface="Times New Roman" pitchFamily="18" charset="0"/>
            </a:endParaRPr>
          </a:p>
        </p:txBody>
      </p:sp>
      <p:sp>
        <p:nvSpPr>
          <p:cNvPr id="8197" name="Rectangle 5"/>
          <p:cNvSpPr>
            <a:spLocks noChangeArrowheads="1"/>
          </p:cNvSpPr>
          <p:nvPr/>
        </p:nvSpPr>
        <p:spPr bwMode="auto">
          <a:xfrm>
            <a:off x="2" y="0"/>
            <a:ext cx="3062288" cy="454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259" tIns="45630" rIns="91259" bIns="45630" anchor="ctr"/>
          <a:lstStyle>
            <a:lvl1pPr defTabSz="912813" eaLnBrk="0" hangingPunct="0">
              <a:spcBef>
                <a:spcPct val="30000"/>
              </a:spcBef>
              <a:defRPr sz="1200">
                <a:solidFill>
                  <a:schemeClr val="tx1"/>
                </a:solidFill>
                <a:latin typeface="Calibri" pitchFamily="34" charset="0"/>
              </a:defRPr>
            </a:lvl1pPr>
            <a:lvl2pPr marL="742950" indent="-285750" defTabSz="912813" eaLnBrk="0" hangingPunct="0">
              <a:spcBef>
                <a:spcPct val="30000"/>
              </a:spcBef>
              <a:defRPr sz="1200">
                <a:solidFill>
                  <a:schemeClr val="tx1"/>
                </a:solidFill>
                <a:latin typeface="Calibri" pitchFamily="34" charset="0"/>
              </a:defRPr>
            </a:lvl2pPr>
            <a:lvl3pPr marL="1143000" indent="-228600" defTabSz="912813" eaLnBrk="0" hangingPunct="0">
              <a:spcBef>
                <a:spcPct val="30000"/>
              </a:spcBef>
              <a:defRPr sz="1200">
                <a:solidFill>
                  <a:schemeClr val="tx1"/>
                </a:solidFill>
                <a:latin typeface="Calibri" pitchFamily="34" charset="0"/>
              </a:defRPr>
            </a:lvl3pPr>
            <a:lvl4pPr marL="1600200" indent="-228600" defTabSz="912813" eaLnBrk="0" hangingPunct="0">
              <a:spcBef>
                <a:spcPct val="30000"/>
              </a:spcBef>
              <a:defRPr sz="1200">
                <a:solidFill>
                  <a:schemeClr val="tx1"/>
                </a:solidFill>
                <a:latin typeface="Calibri" pitchFamily="34" charset="0"/>
              </a:defRPr>
            </a:lvl4pPr>
            <a:lvl5pPr marL="2057400" indent="-228600" defTabSz="912813" eaLnBrk="0" hangingPunct="0">
              <a:spcBef>
                <a:spcPct val="30000"/>
              </a:spcBef>
              <a:defRPr sz="1200">
                <a:solidFill>
                  <a:schemeClr val="tx1"/>
                </a:solidFill>
                <a:latin typeface="Calibri" pitchFamily="34" charset="0"/>
              </a:defRPr>
            </a:lvl5pPr>
            <a:lvl6pPr marL="2514600" indent="-228600" defTabSz="912813" eaLnBrk="0" fontAlgn="base" hangingPunct="0">
              <a:spcBef>
                <a:spcPct val="30000"/>
              </a:spcBef>
              <a:spcAft>
                <a:spcPct val="0"/>
              </a:spcAft>
              <a:defRPr sz="1200">
                <a:solidFill>
                  <a:schemeClr val="tx1"/>
                </a:solidFill>
                <a:latin typeface="Calibri" pitchFamily="34" charset="0"/>
              </a:defRPr>
            </a:lvl6pPr>
            <a:lvl7pPr marL="2971800" indent="-228600" defTabSz="912813" eaLnBrk="0" fontAlgn="base" hangingPunct="0">
              <a:spcBef>
                <a:spcPct val="30000"/>
              </a:spcBef>
              <a:spcAft>
                <a:spcPct val="0"/>
              </a:spcAft>
              <a:defRPr sz="1200">
                <a:solidFill>
                  <a:schemeClr val="tx1"/>
                </a:solidFill>
                <a:latin typeface="Calibri" pitchFamily="34" charset="0"/>
              </a:defRPr>
            </a:lvl7pPr>
            <a:lvl8pPr marL="3429000" indent="-228600" defTabSz="912813" eaLnBrk="0" fontAlgn="base" hangingPunct="0">
              <a:spcBef>
                <a:spcPct val="30000"/>
              </a:spcBef>
              <a:spcAft>
                <a:spcPct val="0"/>
              </a:spcAft>
              <a:defRPr sz="1200">
                <a:solidFill>
                  <a:schemeClr val="tx1"/>
                </a:solidFill>
                <a:latin typeface="Calibri" pitchFamily="34" charset="0"/>
              </a:defRPr>
            </a:lvl8pPr>
            <a:lvl9pPr marL="3886200" indent="-228600" defTabSz="912813" eaLnBrk="0" fontAlgn="base" hangingPunct="0">
              <a:spcBef>
                <a:spcPct val="30000"/>
              </a:spcBef>
              <a:spcAft>
                <a:spcPct val="0"/>
              </a:spcAft>
              <a:defRPr sz="1200">
                <a:solidFill>
                  <a:schemeClr val="tx1"/>
                </a:solidFill>
                <a:latin typeface="Calibri" pitchFamily="34" charset="0"/>
              </a:defRPr>
            </a:lvl9pPr>
          </a:lstStyle>
          <a:p>
            <a:pPr>
              <a:lnSpc>
                <a:spcPct val="80000"/>
              </a:lnSpc>
              <a:spcBef>
                <a:spcPct val="20000"/>
              </a:spcBef>
              <a:buFontTx/>
              <a:buChar char="–"/>
            </a:pPr>
            <a:endParaRPr lang="en-US" altLang="en-US" sz="800">
              <a:latin typeface="Times New Roman" pitchFamily="18" charset="0"/>
            </a:endParaRPr>
          </a:p>
        </p:txBody>
      </p:sp>
      <p:sp>
        <p:nvSpPr>
          <p:cNvPr id="8198" name="Rectangle 6"/>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9" name="Rectangle 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a:xfrm>
            <a:off x="457200" y="914400"/>
            <a:ext cx="8229600" cy="304800"/>
          </a:xfrm>
        </p:spPr>
        <p:txBody>
          <a:bodyPr/>
          <a:lstStyle/>
          <a:p>
            <a:r>
              <a:rPr lang="en-US"/>
              <a:t>Click to edit Master title style</a:t>
            </a:r>
            <a:endParaRPr lang="en-US" dirty="0"/>
          </a:p>
        </p:txBody>
      </p:sp>
      <p:sp>
        <p:nvSpPr>
          <p:cNvPr id="5" name="Date Placeholder 5"/>
          <p:cNvSpPr>
            <a:spLocks noGrp="1"/>
          </p:cNvSpPr>
          <p:nvPr>
            <p:ph type="dt" sz="half" idx="10"/>
          </p:nvPr>
        </p:nvSpPr>
        <p:spPr/>
        <p:txBody>
          <a:bodyPr/>
          <a:lstStyle>
            <a:lvl1pPr>
              <a:defRPr/>
            </a:lvl1pPr>
          </a:lstStyle>
          <a:p>
            <a:pPr>
              <a:defRPr/>
            </a:pPr>
            <a:fld id="{BBE80495-3B1E-4446-9C09-BEA22BF72E27}" type="datetime1">
              <a:rPr lang="en-US"/>
              <a:pPr>
                <a:defRPr/>
              </a:pPr>
              <a:t>5/6/2025</a:t>
            </a:fld>
            <a:endParaRPr lang="en-US" dirty="0"/>
          </a:p>
        </p:txBody>
      </p:sp>
      <p:sp>
        <p:nvSpPr>
          <p:cNvPr id="6" name="Slide Number Placeholder 6"/>
          <p:cNvSpPr>
            <a:spLocks noGrp="1"/>
          </p:cNvSpPr>
          <p:nvPr>
            <p:ph type="sldNum" sz="quarter" idx="11"/>
          </p:nvPr>
        </p:nvSpPr>
        <p:spPr/>
        <p:txBody>
          <a:bodyPr/>
          <a:lstStyle>
            <a:lvl1pPr>
              <a:defRPr/>
            </a:lvl1pPr>
          </a:lstStyle>
          <a:p>
            <a:pPr>
              <a:defRPr/>
            </a:pPr>
            <a:fld id="{3706E1B6-C845-4A50-A439-3E7958F818ED}" type="slidenum">
              <a:rPr lang="en-US"/>
              <a:pPr>
                <a:defRPr/>
              </a:pPr>
              <a:t>‹#›</a:t>
            </a:fld>
            <a:endParaRPr lang="en-US" dirty="0"/>
          </a:p>
        </p:txBody>
      </p:sp>
    </p:spTree>
    <p:extLst>
      <p:ext uri="{BB962C8B-B14F-4D97-AF65-F5344CB8AC3E}">
        <p14:creationId xmlns:p14="http://schemas.microsoft.com/office/powerpoint/2010/main" val="257723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5"/>
          <p:cNvSpPr>
            <a:spLocks noGrp="1"/>
          </p:cNvSpPr>
          <p:nvPr>
            <p:ph type="dt" sz="half" idx="10"/>
          </p:nvPr>
        </p:nvSpPr>
        <p:spPr/>
        <p:txBody>
          <a:bodyPr/>
          <a:lstStyle>
            <a:lvl1pPr>
              <a:defRPr/>
            </a:lvl1pPr>
          </a:lstStyle>
          <a:p>
            <a:pPr>
              <a:defRPr/>
            </a:pPr>
            <a:fld id="{16E79B1C-2F09-4B2D-82EC-684F5938A78E}" type="datetime1">
              <a:rPr lang="en-US"/>
              <a:pPr>
                <a:defRPr/>
              </a:pPr>
              <a:t>5/6/2025</a:t>
            </a:fld>
            <a:endParaRPr lang="en-US" dirty="0"/>
          </a:p>
        </p:txBody>
      </p:sp>
      <p:sp>
        <p:nvSpPr>
          <p:cNvPr id="4" name="Slide Number Placeholder 6"/>
          <p:cNvSpPr>
            <a:spLocks noGrp="1"/>
          </p:cNvSpPr>
          <p:nvPr>
            <p:ph type="sldNum" sz="quarter" idx="11"/>
          </p:nvPr>
        </p:nvSpPr>
        <p:spPr/>
        <p:txBody>
          <a:bodyPr/>
          <a:lstStyle>
            <a:lvl1pPr>
              <a:defRPr/>
            </a:lvl1pPr>
          </a:lstStyle>
          <a:p>
            <a:pPr>
              <a:defRPr/>
            </a:pPr>
            <a:fld id="{BEBE1398-C6F0-4FC0-8645-405D284DF9D3}" type="slidenum">
              <a:rPr lang="en-US"/>
              <a:pPr>
                <a:defRPr/>
              </a:pPr>
              <a:t>‹#›</a:t>
            </a:fld>
            <a:endParaRPr lang="en-US" dirty="0"/>
          </a:p>
        </p:txBody>
      </p:sp>
    </p:spTree>
    <p:extLst>
      <p:ext uri="{BB962C8B-B14F-4D97-AF65-F5344CB8AC3E}">
        <p14:creationId xmlns:p14="http://schemas.microsoft.com/office/powerpoint/2010/main" val="527362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304800"/>
          </a:xfrm>
          <a:prstGeom prst="rect">
            <a:avLst/>
          </a:prstGeom>
        </p:spPr>
        <p:txBody>
          <a:bodyPr/>
          <a:lstStyle/>
          <a:p>
            <a:r>
              <a:rPr lang="en-US" dirty="0"/>
              <a:t>Click to edit Master title style</a:t>
            </a:r>
          </a:p>
        </p:txBody>
      </p:sp>
      <p:sp>
        <p:nvSpPr>
          <p:cNvPr id="3" name="Table Placeholder 2"/>
          <p:cNvSpPr>
            <a:spLocks noGrp="1"/>
          </p:cNvSpPr>
          <p:nvPr>
            <p:ph type="tbl" idx="1"/>
          </p:nvPr>
        </p:nvSpPr>
        <p:spPr>
          <a:xfrm>
            <a:off x="685800" y="2112963"/>
            <a:ext cx="7772400" cy="4389437"/>
          </a:xfrm>
        </p:spPr>
        <p:txBody>
          <a:bodyPr/>
          <a:lstStyle/>
          <a:p>
            <a:pPr lvl="0"/>
            <a:r>
              <a:rPr lang="en-US" noProof="0" dirty="0"/>
              <a:t>Click icon to add table</a:t>
            </a:r>
          </a:p>
        </p:txBody>
      </p:sp>
      <p:sp>
        <p:nvSpPr>
          <p:cNvPr id="4" name="Date Placeholder 5"/>
          <p:cNvSpPr>
            <a:spLocks noGrp="1"/>
          </p:cNvSpPr>
          <p:nvPr>
            <p:ph type="dt" sz="half" idx="10"/>
          </p:nvPr>
        </p:nvSpPr>
        <p:spPr/>
        <p:txBody>
          <a:bodyPr/>
          <a:lstStyle>
            <a:lvl1pPr>
              <a:defRPr/>
            </a:lvl1pPr>
          </a:lstStyle>
          <a:p>
            <a:pPr>
              <a:defRPr/>
            </a:pPr>
            <a:fld id="{2CF8A916-AACC-41E4-A69B-875A2DAE535B}" type="datetime1">
              <a:rPr lang="en-US"/>
              <a:pPr>
                <a:defRPr/>
              </a:pPr>
              <a:t>5/6/2025</a:t>
            </a:fld>
            <a:endParaRPr lang="en-US" dirty="0"/>
          </a:p>
        </p:txBody>
      </p:sp>
      <p:sp>
        <p:nvSpPr>
          <p:cNvPr id="5" name="Slide Number Placeholder 6"/>
          <p:cNvSpPr>
            <a:spLocks noGrp="1"/>
          </p:cNvSpPr>
          <p:nvPr>
            <p:ph type="sldNum" sz="quarter" idx="11"/>
          </p:nvPr>
        </p:nvSpPr>
        <p:spPr/>
        <p:txBody>
          <a:bodyPr/>
          <a:lstStyle>
            <a:lvl1pPr>
              <a:defRPr/>
            </a:lvl1pPr>
          </a:lstStyle>
          <a:p>
            <a:pPr>
              <a:defRPr/>
            </a:pPr>
            <a:fld id="{AAFBD721-0575-4D2C-9027-2400696FA510}" type="slidenum">
              <a:rPr lang="en-US"/>
              <a:pPr>
                <a:defRPr/>
              </a:pPr>
              <a:t>‹#›</a:t>
            </a:fld>
            <a:endParaRPr lang="en-US" dirty="0"/>
          </a:p>
        </p:txBody>
      </p:sp>
    </p:spTree>
    <p:extLst>
      <p:ext uri="{BB962C8B-B14F-4D97-AF65-F5344CB8AC3E}">
        <p14:creationId xmlns:p14="http://schemas.microsoft.com/office/powerpoint/2010/main" val="4943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5"/>
          <p:cNvSpPr>
            <a:spLocks noGrp="1"/>
          </p:cNvSpPr>
          <p:nvPr>
            <p:ph type="dt" sz="half" idx="10"/>
          </p:nvPr>
        </p:nvSpPr>
        <p:spPr/>
        <p:txBody>
          <a:bodyPr/>
          <a:lstStyle>
            <a:lvl1pPr>
              <a:defRPr/>
            </a:lvl1pPr>
          </a:lstStyle>
          <a:p>
            <a:pPr>
              <a:defRPr/>
            </a:pPr>
            <a:fld id="{469BC24A-DD66-4B34-B7F1-59EC011A0279}" type="datetime1">
              <a:rPr lang="en-US"/>
              <a:pPr>
                <a:defRPr/>
              </a:pPr>
              <a:t>5/6/2025</a:t>
            </a:fld>
            <a:endParaRPr lang="en-US" dirty="0"/>
          </a:p>
        </p:txBody>
      </p:sp>
      <p:sp>
        <p:nvSpPr>
          <p:cNvPr id="3" name="Slide Number Placeholder 6"/>
          <p:cNvSpPr>
            <a:spLocks noGrp="1"/>
          </p:cNvSpPr>
          <p:nvPr>
            <p:ph type="sldNum" sz="quarter" idx="11"/>
          </p:nvPr>
        </p:nvSpPr>
        <p:spPr/>
        <p:txBody>
          <a:bodyPr/>
          <a:lstStyle>
            <a:lvl1pPr>
              <a:defRPr/>
            </a:lvl1pPr>
          </a:lstStyle>
          <a:p>
            <a:pPr>
              <a:defRPr/>
            </a:pPr>
            <a:fld id="{7878BC1D-3488-4670-9D4E-FFA3C838028C}" type="slidenum">
              <a:rPr lang="en-US"/>
              <a:pPr>
                <a:defRPr/>
              </a:pPr>
              <a:t>‹#›</a:t>
            </a:fld>
            <a:endParaRPr lang="en-US" dirty="0"/>
          </a:p>
        </p:txBody>
      </p:sp>
    </p:spTree>
    <p:extLst>
      <p:ext uri="{BB962C8B-B14F-4D97-AF65-F5344CB8AC3E}">
        <p14:creationId xmlns:p14="http://schemas.microsoft.com/office/powerpoint/2010/main" val="56594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a:xfrm>
            <a:off x="457200" y="914400"/>
            <a:ext cx="8229600" cy="304800"/>
          </a:xfrm>
        </p:spPr>
        <p:txBody>
          <a:bodyPr/>
          <a:lstStyle/>
          <a:p>
            <a:r>
              <a:rPr lang="en-US"/>
              <a:t>Click to edit Master title style</a:t>
            </a:r>
            <a:endParaRPr lang="en-US" dirty="0"/>
          </a:p>
        </p:txBody>
      </p:sp>
      <p:sp>
        <p:nvSpPr>
          <p:cNvPr id="5" name="Date Placeholder 5"/>
          <p:cNvSpPr>
            <a:spLocks noGrp="1"/>
          </p:cNvSpPr>
          <p:nvPr>
            <p:ph type="dt" sz="half" idx="10"/>
          </p:nvPr>
        </p:nvSpPr>
        <p:spPr/>
        <p:txBody>
          <a:bodyPr/>
          <a:lstStyle>
            <a:lvl1pPr>
              <a:defRPr/>
            </a:lvl1pPr>
          </a:lstStyle>
          <a:p>
            <a:pPr>
              <a:defRPr/>
            </a:pPr>
            <a:fld id="{EE92577E-3972-4A78-887D-BA09A542FD0F}" type="datetime1">
              <a:rPr lang="en-US"/>
              <a:pPr>
                <a:defRPr/>
              </a:pPr>
              <a:t>5/6/2025</a:t>
            </a:fld>
            <a:endParaRPr lang="en-US" dirty="0"/>
          </a:p>
        </p:txBody>
      </p:sp>
      <p:sp>
        <p:nvSpPr>
          <p:cNvPr id="6" name="Slide Number Placeholder 6"/>
          <p:cNvSpPr>
            <a:spLocks noGrp="1"/>
          </p:cNvSpPr>
          <p:nvPr>
            <p:ph type="sldNum" sz="quarter" idx="11"/>
          </p:nvPr>
        </p:nvSpPr>
        <p:spPr/>
        <p:txBody>
          <a:bodyPr/>
          <a:lstStyle>
            <a:lvl1pPr>
              <a:defRPr/>
            </a:lvl1pPr>
          </a:lstStyle>
          <a:p>
            <a:pPr>
              <a:defRPr/>
            </a:pPr>
            <a:fld id="{A2F7A6D9-496E-4D6F-B1D6-CBF36EC1808A}" type="slidenum">
              <a:rPr lang="en-US"/>
              <a:pPr>
                <a:defRPr/>
              </a:pPr>
              <a:t>‹#›</a:t>
            </a:fld>
            <a:endParaRPr lang="en-US" dirty="0"/>
          </a:p>
        </p:txBody>
      </p:sp>
    </p:spTree>
    <p:extLst>
      <p:ext uri="{BB962C8B-B14F-4D97-AF65-F5344CB8AC3E}">
        <p14:creationId xmlns:p14="http://schemas.microsoft.com/office/powerpoint/2010/main" val="1837838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5"/>
          <p:cNvSpPr>
            <a:spLocks noGrp="1"/>
          </p:cNvSpPr>
          <p:nvPr>
            <p:ph type="dt" sz="half" idx="10"/>
          </p:nvPr>
        </p:nvSpPr>
        <p:spPr/>
        <p:txBody>
          <a:bodyPr/>
          <a:lstStyle>
            <a:lvl1pPr>
              <a:defRPr/>
            </a:lvl1pPr>
          </a:lstStyle>
          <a:p>
            <a:pPr>
              <a:defRPr/>
            </a:pPr>
            <a:fld id="{B464B986-94C8-4A33-9561-DC0BB4793553}" type="datetime1">
              <a:rPr lang="en-US"/>
              <a:pPr>
                <a:defRPr/>
              </a:pPr>
              <a:t>5/6/2025</a:t>
            </a:fld>
            <a:endParaRPr lang="en-US" dirty="0"/>
          </a:p>
        </p:txBody>
      </p:sp>
      <p:sp>
        <p:nvSpPr>
          <p:cNvPr id="4" name="Slide Number Placeholder 6"/>
          <p:cNvSpPr>
            <a:spLocks noGrp="1"/>
          </p:cNvSpPr>
          <p:nvPr>
            <p:ph type="sldNum" sz="quarter" idx="11"/>
          </p:nvPr>
        </p:nvSpPr>
        <p:spPr/>
        <p:txBody>
          <a:bodyPr/>
          <a:lstStyle>
            <a:lvl1pPr>
              <a:defRPr/>
            </a:lvl1pPr>
          </a:lstStyle>
          <a:p>
            <a:pPr>
              <a:defRPr/>
            </a:pPr>
            <a:fld id="{7705579C-DEF7-4AC4-A76B-44277F7D61AA}" type="slidenum">
              <a:rPr lang="en-US"/>
              <a:pPr>
                <a:defRPr/>
              </a:pPr>
              <a:t>‹#›</a:t>
            </a:fld>
            <a:endParaRPr lang="en-US" dirty="0"/>
          </a:p>
        </p:txBody>
      </p:sp>
    </p:spTree>
    <p:extLst>
      <p:ext uri="{BB962C8B-B14F-4D97-AF65-F5344CB8AC3E}">
        <p14:creationId xmlns:p14="http://schemas.microsoft.com/office/powerpoint/2010/main" val="1423974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2112963"/>
            <a:ext cx="77724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80650" tIns="39685" rIns="80650" bIns="39685"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Date Placeholder 5"/>
          <p:cNvSpPr>
            <a:spLocks noGrp="1"/>
          </p:cNvSpPr>
          <p:nvPr>
            <p:ph type="dt" sz="half" idx="2"/>
          </p:nvPr>
        </p:nvSpPr>
        <p:spPr>
          <a:xfrm>
            <a:off x="457200" y="6780213"/>
            <a:ext cx="2133600" cy="388937"/>
          </a:xfrm>
          <a:prstGeom prst="rect">
            <a:avLst/>
          </a:prstGeom>
        </p:spPr>
        <p:txBody>
          <a:bodyPr vert="horz" lIns="91440" tIns="45720" rIns="91440" bIns="45720" rtlCol="0" anchor="ctr"/>
          <a:lstStyle>
            <a:lvl1pPr algn="l" eaLnBrk="0" hangingPunct="0">
              <a:lnSpc>
                <a:spcPct val="80000"/>
              </a:lnSpc>
              <a:spcBef>
                <a:spcPct val="20000"/>
              </a:spcBef>
              <a:buSzPct val="100000"/>
              <a:buFontTx/>
              <a:buChar char="–"/>
              <a:defRPr sz="1050">
                <a:solidFill>
                  <a:schemeClr val="tx1">
                    <a:tint val="75000"/>
                  </a:schemeClr>
                </a:solidFill>
                <a:latin typeface="Arial" pitchFamily="34" charset="0"/>
                <a:cs typeface="Arial" pitchFamily="34" charset="0"/>
              </a:defRPr>
            </a:lvl1pPr>
          </a:lstStyle>
          <a:p>
            <a:pPr>
              <a:defRPr/>
            </a:pPr>
            <a:fld id="{EBBDE8AD-3B42-4CBF-9930-7F0D194B0836}" type="datetime1">
              <a:rPr lang="en-US"/>
              <a:pPr>
                <a:defRPr/>
              </a:pPr>
              <a:t>5/6/2025</a:t>
            </a:fld>
            <a:endParaRPr lang="en-US" dirty="0"/>
          </a:p>
        </p:txBody>
      </p:sp>
      <p:sp>
        <p:nvSpPr>
          <p:cNvPr id="7" name="Slide Number Placeholder 6"/>
          <p:cNvSpPr>
            <a:spLocks noGrp="1"/>
          </p:cNvSpPr>
          <p:nvPr>
            <p:ph type="sldNum" sz="quarter" idx="4"/>
          </p:nvPr>
        </p:nvSpPr>
        <p:spPr>
          <a:xfrm>
            <a:off x="6553200" y="6780213"/>
            <a:ext cx="2133600" cy="388937"/>
          </a:xfrm>
          <a:prstGeom prst="rect">
            <a:avLst/>
          </a:prstGeom>
        </p:spPr>
        <p:txBody>
          <a:bodyPr vert="horz" lIns="91440" tIns="45720" rIns="91440" bIns="45720" rtlCol="0" anchor="ctr"/>
          <a:lstStyle>
            <a:lvl1pPr algn="r" eaLnBrk="0" hangingPunct="0">
              <a:lnSpc>
                <a:spcPct val="80000"/>
              </a:lnSpc>
              <a:spcBef>
                <a:spcPct val="20000"/>
              </a:spcBef>
              <a:buSzPct val="100000"/>
              <a:buFontTx/>
              <a:buChar char="–"/>
              <a:defRPr sz="1050">
                <a:solidFill>
                  <a:schemeClr val="tx1">
                    <a:tint val="75000"/>
                  </a:schemeClr>
                </a:solidFill>
                <a:latin typeface="Arial" pitchFamily="34" charset="0"/>
                <a:cs typeface="Arial" pitchFamily="34" charset="0"/>
              </a:defRPr>
            </a:lvl1pPr>
          </a:lstStyle>
          <a:p>
            <a:pPr>
              <a:defRPr/>
            </a:pPr>
            <a:fld id="{8A8D4926-A9BA-432C-983A-0F3D44CA401C}" type="slidenum">
              <a:rPr lang="en-US"/>
              <a:pPr>
                <a:defRPr/>
              </a:pPr>
              <a:t>‹#›</a:t>
            </a:fld>
            <a:endParaRPr lang="en-US" dirty="0"/>
          </a:p>
        </p:txBody>
      </p:sp>
      <p:sp>
        <p:nvSpPr>
          <p:cNvPr id="1029" name="Title Placeholder 7"/>
          <p:cNvSpPr>
            <a:spLocks noGrp="1"/>
          </p:cNvSpPr>
          <p:nvPr>
            <p:ph type="title"/>
          </p:nvPr>
        </p:nvSpPr>
        <p:spPr bwMode="auto">
          <a:xfrm>
            <a:off x="457200" y="914400"/>
            <a:ext cx="822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30" name="AutoShape 9" descr="data:image/jpg;base64,/9j/4AAQSkZJRgABAQAAAQABAAD/2wCEAAkGBhMSERQUEhQWFRMVFSAYGRgVFBgWGBkeGCEdGxweFhkXICYeGRwjGhgcKzAgLygpLSwuGCgxNTArNjIrLCkBCQoKDgwOGg8PGjUfHyUqNSo0NS01NCssLC8uLzUpLi81MDE1NSwpNSo1KSwpLDUtLi80LywqLC8pKiwsNCwtMv/AABEIAHgAZAMBIgACEQEDEQH/xAAcAAACAgMBAQAAAAAAAAAAAAAABgQFAQMHAgj/xABHEAACAQIDAgUQBwcEAwAAAAABAgMEEQASIQUxBhMiMkEHFBcjMzRRUlNhcXN0gbGyFkKRlJXR0hUkQ3KTobRiY4LBRJKi/8QAGgEAAgMBAQAAAAAAAAAAAAAAAAQDBQYCB//EADQRAAEDAgIFCgYDAQAAAAAAAAEAAhEDBAUxEhMhUnEVIkFRYYGhseHwBhRCwdHxMjORkv/aAAwDAQACEQMRAD8AfuqTtowxql3WMxyzS8WxR2SBVPFq41TO8iAsNQt7YUKPgNPLGjsNnRF1DcWNmpNlza2MkjZnOupOLrqxdzPsNV8afDBQ9yj/AJF+AxmfiDEK9m2nqDEzOwHKOvimKDA8mUl9jybymz/wiH9WDseTeU2f+EQ/qxf1O155pmp6BFeSPusspIghvqAcusklvqDd0kYlrwJrCLvtOUP/ALdPAsf/AKsrG3/LCVocbumCoKgaDlIG3/GldO1TTEJV7Hk3lNn/AIRD+rB2PJvKbP8AwiH9WLysqKyg5VZkqKXpqIkMckXnniBIKeF1OnSMXqOCAQQQRcEG4IO4g9IxX3uIYvZP0az88jDYPgpGMpPyC4uyyiaoiyUHaJTHf9mQcqwBvbo37tce+Jl8Sg/DIcb5O/doe1t8oxutj1vDbalXtKVWoJcWgnisNfYjcUrh7GOgA9Q/ChcTL4lB+GQ4OJl8Sg/DIcTbYLYf+QobviUnytd7/gPwoXEy+LQfhkOJWydqSwTWCwRy8VJLFLTRdb3aBTI0VRGhySRuikXtcE3B0x7tiI/fUPqar/HfCt3Z0adIuaII4p2wxG4q3DWPdIPYOpd/oqkSRpINA6hgP5gD/wB4ziNsHvWD1KfKMGKJapI3Vi7mfYar40+J219qGm2fJMOdHT5l/mygL/8ARGIPVi7mfYar40+JW39mtUbNliTnvT8nzsFDKPeQMZD4kDTUtw/LSM8ObKZoZOhM3BLYQpKSKEasFzSMd7yNq7MeklicXGK3g5thKulhnTmyIG9B+sp84a4PowbZ2lNCuaKmeo8IjeNWHoEhF/txrwllYSRhgVYAgixBFwQd4I6RhA4KR8S1VR65aSfLHfUiKRRJGL/6cxX0KMeI+rNEZnp2oqxasWCwGNS7k+g2UAa5jpbXGngxWSzz1FVxIVKl1NzOjZREvF2GQHPqG1uN+M78Rta6yM5giOP6lT0Dz0g7RphJU7RUsyg1ZuVNjYBb69F8V44Ow6Wmk/27Tc31fjf3xO2pDG9RtISm0fXZLXbKNAp1PgxWfs/ZxtrH2zm2kOmv1NeRrjcYYAbKhIB5gzMLG3biLmpBcOd0Cejj7C3fR2HXt0lv4vbtG9Z4v9sA4ORXW00ub+GeO1Uf6B9YfbjT+z9n6m8do+d2w2Ov19eXrgGzNn3ADJd9U7abjX6hvyRfow9ot3W/76eyl9N28/8A59fY2ZLb9HYde3SZf4g47Rj4ZD0H7MTKanCTU6hiwEFVYsbkjrd7XPTiuFBs7feOyaN2w2J6M4vyjv1xYUcSLLTCLWMQVWWxzCxp5DofBiG4AFF0ADZ0GekJi0cTcU5LjtOYjoPb7C79sDvWD1KfKMGDYHesHqU+UYMUK1aRurF3M+w1Xxp8MFD3KP8AkX4DC/1Yu5n2Gq+NPiupeqrRqiApU3Cgd7t0ADGS+JrarXFLVNLonLuTVuQJlXS01TRSvLRKssMrZ5aVmyco73p3OiselDoTrcHE8dUuEaPS1yP4nWkjH3Ml1P24W+yxR+JVfdm/PB2WaPxKr7s354Ss8RxO3pim6kXgZSDPqu3UmEyCp9fJUbQdslOaKGRQksz5RVyoL9rQLfilNzyib66AYv6SlSJFjjUKiKFVRuAGgAwo9lij8Sq+7N+eDssUfiVX3ZvzxW4gcSvnA1KZgZADYFIxrGZJOrKdXq9oK6hl68Oh1GgUjHg7Gg5XaY+XzuSNfy92K/6TRtU1kgSYrJUFxaJiQCBzh0HzY3fSWPyc/wDRbHsuFvpMsqTahEhoG3gvPsQp1/mahZMT0KV+xYOSeJj5HN5I0/P34x+w6ezDiY7Mbnk7/wAvdiN9JY/Jz/0WwfSWPyc/9FsWGtt+seCS1d12+KlDY0F1PFR3UWXkjT88YjgVKiBUAVRDVWA3D93c6YjfSWPyc/8ARbBRbUWaqiCrItoarnxlN9PJuvvwtdVaJouDCJ7OITuH06/zLC+Y258CvoPYHesHqU+UYMGwO9YPUp8owYz62CRurF3M+w1Xxp8I0R5I9A+GHnqxdzPsNV8afCNHzR6B8MVWJfT3/ZWeH/V3L1fGqrq1jRnckKouSNfNjM86opZyFUbydwxzbb23pKhyC3a1JChbgEX0JHSbWwlb25rO7E5XrikO1dNDYL4j7PlzRRsd7RqftAxIwsRBhMAyJVXsM8uq9oPyjFtfFTsPn1XtB+UYsKqpEaM7blF9N58AHnJ09+NfQ/qbwXkeKAuvagG8syytcJGpklYEqinUhRdiSdFUDex+OCGZr5ZFMcoUFkY3IDC6spGjKRuYejfh12DwSlp6J6qKWOSeeAmZTZoytiQkMq3KZAd/KViNR0jG2eCMtTQx1Ukscc0FOphUWWMLlBKTytYvnA38lVJuAd5NParPkVuoiefn2cPX9JQviMT+8w+qqv8AHkx7pKkSIrruYX13jwg+cHT3Y8HvmH1VV/jyY7d/FVWHNLbtgPWfIru+wO9YPUp8owYNgd6wepT5RgxAtukbqxdzPsNV8afCNHzR6B8MPPVi7mfYar40+EaPmj0D4YqsS+nv+ys8P+ruS/w5RjTrYEqJAWt4LG1/fiBtThHSPEYVVgpUWKIvJ3G1iRqLYueEc84QJTx5y9wxtcKN3Tprff5sLVHwerYlkVY15YAuWUkWN+Sb6YjoBhpjTMQdm2PcKSuXB50RMjbslNGxNtpOMsaOqqosWUBbDSwIOLXFFwclqgTFUIcqi6vpb0EjQ79/mxe4SrNDXkDzlN0XFzQT+FV7D59V7QflGLmglRaujMoJjFQGbKpc8hXdTlW5IDAH/jim2Hz6r2g/KMWnXDxPFNGMzwSrKq7s2XnLfozIWHvxqKP9LeC8xuXtZijnOy011TaeyY2glqKGUR8ZGzNks8E3JNy6A2zHx1Ibw33Y87I2PGKaGorpRII4kZQ9kgisosVQmxYeOxJvutuxokigqqWWr2fNxZeNy4UXRzlOZZ4bjLJ4SMrecjHmnhgpqSGr2hNxmSJCgYWjQ5RlEEOuaTwE5mvuI3Y5WsXO9ozI1ZWGIERmfOuZSh7YiuxCsAQCxJ8974hnvmH1VV/jyYkPVPNJLPIMrzymQr4oNgqnzqiqD574jnvmH1VV/jyYmP8AFZKi9r8S0m5SfIru+wO9YPUp8owYNgd6wepT5RgxCtakfqwKSlhqesav+3W5P9gT7sIkDXRSNQVBBG7djsfCSgiqWSHjRHVIDLEcobQch7q2kkZD5WS+5ujQ4503U1hMjoEo1dXCMEq6yJc7jMqhNQrEa5QTvwpc2+uiDEJq2uNTOyZVJbBbDN2HT5GD79Wfpwdh0+Rg+/Vn6cJcnHeTfKA3Us5cFsMVR1JRGjO8dOqKLszV9YAAN5JI0GNNb1MEiycZHAOMbKn77XEs1ibAKp1sD9mDk47yOUBupQ2GOXVe0H5Ri1y4u6HqUxyBjFFTmzWa1dWAhvA4y3BtbfiT2HT5GD79WfpxdUzoMDepY28wl1xXdVDokzklSSgUlmGdHYWLxs0bEEW1KEZvffGI6AAqxzu6gANI7SMABbklycungths7Dp8jB9+rP04Ow6fIwffqz9OOtMdSj5Kr6OhrdnVtjzS3bzYjf8AkxDwQVTHzAU7i5818NvYdPkYPv1Z+nFlsXqVBGYMsMUTgCXimmmmlUG/FmWY9rjJAzBVuw0uBgL5ELu0wk0KoqF8x2J42CP3WD1KfKMZxNAwYjV8ljhJQTvOssEd5YFV4ySFVyWIkiJ3jNGd9rXAPRiHDs2piklyLJyquFyylRxi5FEp1O7MDp6MOUkgUEsQANSSbAeknFRtDb4DwxwtG0k2bKWfk9rtmHJub3YC3R7rYEKiih2iFQDMXAcXc5VYkciVgGORgws0WqkMSttBjfElarI1pTGJISyMyl+Y6zelMxjNvCGI0xbHhGFq2pnTKSBxTluRIxBJQ6chwBe2txcjcQN1FtxGjRpWSJ2QuUMgNlXUm5AuAN5tgQleOl2g0LZjOJBQWQB0F57yjWxsWylDfdpi84QRSMaNljd+LqA75bXVeLdSSCddWGgvi0i2vAwBWWMg5bEOuvGaJ0/WINvDbGBtmDXt0WjZD2xdGJsFOvOv0YEJaraCp64lqY0dY5TFG6RleNKRiW8libXzyKLXvlT3Y0QmqaaYRvOzQTAHMyBWTiEJW3N4wyEEaWDG+64xepwhPW1TOYxeBphlDc4QFvrEaEhfBpfGvYW142ee8SwsBHI7hgVfjVOW7WHLAWxBG4r0EYEKt2fBWPJEJOPSMTyM3bBzCqtGGN7kZ7i3p6MRDQ13W6BTUiVaWa/bASZw6cVck8oEB7dFjrhzG0ovKJzc3PG7TXfu1GvnGMHakNr8bHbKWvnW2UHKTv3Bja/hwISxLDWiR0HXHEGZrMrRtKoZIyhGc6oJOM06DbQrjTU0leTLkM3L66UXdQACP3crryTm3HeOnDY+14AWBljDJzhnW6/zC9xjJ2nF5RObm543G1jv3aj7R4cCEbLUiGMHODkF+MN3v05jc3OMYkxyBgCpBBFwQbgg9IODAhQ9s7M64hMebLdlYG17FGDi4POF1Fx0jFfR8GClQs/GAnNK7LksCZhGOTyuSAIh4bkk4MGBC31fB5ZjOJTmjlyWCgq8bR7mVwecDYg2FiMVj8Cnbiw1RmVI8msQDNmieFmJBALHPfcbagaYMGBCy/A5zl7cuiU4btJNzSOXUry+SGDEEa20IwVHA52i4tZlUGSSQniRrxkgmAvmvYEWOvKB11AwYMCFOXg8RTVMHGC87SnNk5vH3vyc2tsx6RfFe3AhlFopggJjkZDFeMyxWGcLmFg6gBlvvAYEEG5gwIWyTgZdiyyLGLo2WOPLGWiZGQsmYjTIRpYkNqTlU41V3Acur5ZgrSpOr3izD94ZHJQZhbKYxvve5O/BgwIUpuCziQypKok6548XiuusfFFWGe7aag3BB8ONT8DbiUM8bCR84JhIkQtlLBZFcEDMoKkWK2GpsMGDAhMFFAUjRGYuyqAXIALECxYgaAnf78ZwYMCF/9k="/>
          <p:cNvSpPr>
            <a:spLocks noChangeAspect="1" noChangeArrowheads="1"/>
          </p:cNvSpPr>
          <p:nvPr/>
        </p:nvSpPr>
        <p:spPr bwMode="auto">
          <a:xfrm>
            <a:off x="39688" y="-547688"/>
            <a:ext cx="9525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00">
                <a:solidFill>
                  <a:schemeClr val="tx1"/>
                </a:solidFill>
                <a:latin typeface="Arial" charset="0"/>
              </a:defRPr>
            </a:lvl1pPr>
            <a:lvl2pPr marL="742950" indent="-285750" eaLnBrk="0" hangingPunct="0">
              <a:defRPr sz="800">
                <a:solidFill>
                  <a:schemeClr val="tx1"/>
                </a:solidFill>
                <a:latin typeface="Arial" charset="0"/>
              </a:defRPr>
            </a:lvl2pPr>
            <a:lvl3pPr marL="1143000" indent="-228600" eaLnBrk="0" hangingPunct="0">
              <a:defRPr sz="800">
                <a:solidFill>
                  <a:schemeClr val="tx1"/>
                </a:solidFill>
                <a:latin typeface="Arial" charset="0"/>
              </a:defRPr>
            </a:lvl3pPr>
            <a:lvl4pPr marL="1600200" indent="-228600" eaLnBrk="0" hangingPunct="0">
              <a:defRPr sz="800">
                <a:solidFill>
                  <a:schemeClr val="tx1"/>
                </a:solidFill>
                <a:latin typeface="Arial" charset="0"/>
              </a:defRPr>
            </a:lvl4pPr>
            <a:lvl5pPr marL="2057400" indent="-228600" eaLnBrk="0" hangingPunct="0">
              <a:defRPr sz="800">
                <a:solidFill>
                  <a:schemeClr val="tx1"/>
                </a:solidFill>
                <a:latin typeface="Arial" charset="0"/>
              </a:defRPr>
            </a:lvl5pPr>
            <a:lvl6pPr marL="2514600" indent="-228600" eaLnBrk="0" fontAlgn="base" hangingPunct="0">
              <a:spcBef>
                <a:spcPct val="0"/>
              </a:spcBef>
              <a:spcAft>
                <a:spcPct val="0"/>
              </a:spcAft>
              <a:defRPr sz="800">
                <a:solidFill>
                  <a:schemeClr val="tx1"/>
                </a:solidFill>
                <a:latin typeface="Arial" charset="0"/>
              </a:defRPr>
            </a:lvl6pPr>
            <a:lvl7pPr marL="2971800" indent="-228600" eaLnBrk="0" fontAlgn="base" hangingPunct="0">
              <a:spcBef>
                <a:spcPct val="0"/>
              </a:spcBef>
              <a:spcAft>
                <a:spcPct val="0"/>
              </a:spcAft>
              <a:defRPr sz="800">
                <a:solidFill>
                  <a:schemeClr val="tx1"/>
                </a:solidFill>
                <a:latin typeface="Arial" charset="0"/>
              </a:defRPr>
            </a:lvl7pPr>
            <a:lvl8pPr marL="3429000" indent="-228600" eaLnBrk="0" fontAlgn="base" hangingPunct="0">
              <a:spcBef>
                <a:spcPct val="0"/>
              </a:spcBef>
              <a:spcAft>
                <a:spcPct val="0"/>
              </a:spcAft>
              <a:defRPr sz="800">
                <a:solidFill>
                  <a:schemeClr val="tx1"/>
                </a:solidFill>
                <a:latin typeface="Arial" charset="0"/>
              </a:defRPr>
            </a:lvl8pPr>
            <a:lvl9pPr marL="3886200" indent="-228600" eaLnBrk="0" fontAlgn="base" hangingPunct="0">
              <a:spcBef>
                <a:spcPct val="0"/>
              </a:spcBef>
              <a:spcAft>
                <a:spcPct val="0"/>
              </a:spcAft>
              <a:defRPr sz="800">
                <a:solidFill>
                  <a:schemeClr val="tx1"/>
                </a:solidFill>
                <a:latin typeface="Arial" charset="0"/>
              </a:defRPr>
            </a:lvl9pPr>
          </a:lstStyle>
          <a:p>
            <a:pPr eaLnBrk="1" hangingPunct="1">
              <a:defRPr/>
            </a:pPr>
            <a:endParaRPr lang="en-US" altLang="en-US" dirty="0"/>
          </a:p>
        </p:txBody>
      </p:sp>
      <p:sp>
        <p:nvSpPr>
          <p:cNvPr id="1031" name="AutoShape 11" descr="data:image/jpg;base64,/9j/4AAQSkZJRgABAQAAAQABAAD/2wCEAAkGBhMSERQUEhQWFRMVFSAYGRgVFBgWGBkeGCEdGxweFhkXICYeGRwjGhgcKzAgLygpLSwuGCgxNTArNjIrLCkBCQoKDgwOGg8PGjUfHyUqNSo0NS01NCssLC8uLzUpLi81MDE1NSwpNSo1KSwpLDUtLi80LywqLC8pKiwsNCwtMv/AABEIAHgAZAMBIgACEQEDEQH/xAAcAAACAgMBAQAAAAAAAAAAAAAABgQFAQMHAgj/xABHEAACAQIDAgUQBwcEAwAAAAABAgMEEQASIQUxBhMiMkEHFBcjMzRRUlNhcXN0gbGyFkKRlJXR0hUkQ3KTobRiY4LBRJKi/8QAGgEAAgMBAQAAAAAAAAAAAAAAAAQDBQYCB//EADQRAAEDAgIFCgYDAQAAAAAAAAEAAhEDBAUxEhMhUnEVIkFRYYGhseHwBhRCwdHxMjORkv/aAAwDAQACEQMRAD8AfuqTtowxql3WMxyzS8WxR2SBVPFq41TO8iAsNQt7YUKPgNPLGjsNnRF1DcWNmpNlza2MkjZnOupOLrqxdzPsNV8afDBQ9yj/AJF+AxmfiDEK9m2nqDEzOwHKOvimKDA8mUl9jybymz/wiH9WDseTeU2f+EQ/qxf1O155pmp6BFeSPusspIghvqAcusklvqDd0kYlrwJrCLvtOUP/ALdPAsf/AKsrG3/LCVocbumCoKgaDlIG3/GldO1TTEJV7Hk3lNn/AIRD+rB2PJvKbP8AwiH9WLysqKyg5VZkqKXpqIkMckXnniBIKeF1OnSMXqOCAQQQRcEG4IO4g9IxX3uIYvZP0az88jDYPgpGMpPyC4uyyiaoiyUHaJTHf9mQcqwBvbo37tce+Jl8Sg/DIcb5O/doe1t8oxutj1vDbalXtKVWoJcWgnisNfYjcUrh7GOgA9Q/ChcTL4lB+GQ4OJl8Sg/DIcTbYLYf+QobviUnytd7/gPwoXEy+LQfhkOJWydqSwTWCwRy8VJLFLTRdb3aBTI0VRGhySRuikXtcE3B0x7tiI/fUPqar/HfCt3Z0adIuaII4p2wxG4q3DWPdIPYOpd/oqkSRpINA6hgP5gD/wB4ziNsHvWD1KfKMGKJapI3Vi7mfYar40+J219qGm2fJMOdHT5l/mygL/8ARGIPVi7mfYar40+JW39mtUbNliTnvT8nzsFDKPeQMZD4kDTUtw/LSM8ObKZoZOhM3BLYQpKSKEasFzSMd7yNq7MeklicXGK3g5thKulhnTmyIG9B+sp84a4PowbZ2lNCuaKmeo8IjeNWHoEhF/txrwllYSRhgVYAgixBFwQd4I6RhA4KR8S1VR65aSfLHfUiKRRJGL/6cxX0KMeI+rNEZnp2oqxasWCwGNS7k+g2UAa5jpbXGngxWSzz1FVxIVKl1NzOjZREvF2GQHPqG1uN+M78Rta6yM5giOP6lT0Dz0g7RphJU7RUsyg1ZuVNjYBb69F8V44Ow6Wmk/27Tc31fjf3xO2pDG9RtISm0fXZLXbKNAp1PgxWfs/ZxtrH2zm2kOmv1NeRrjcYYAbKhIB5gzMLG3biLmpBcOd0Cejj7C3fR2HXt0lv4vbtG9Z4v9sA4ORXW00ub+GeO1Uf6B9YfbjT+z9n6m8do+d2w2Ov19eXrgGzNn3ADJd9U7abjX6hvyRfow9ot3W/76eyl9N28/8A59fY2ZLb9HYde3SZf4g47Rj4ZD0H7MTKanCTU6hiwEFVYsbkjrd7XPTiuFBs7feOyaN2w2J6M4vyjv1xYUcSLLTCLWMQVWWxzCxp5DofBiG4AFF0ADZ0GekJi0cTcU5LjtOYjoPb7C79sDvWD1KfKMGDYHesHqU+UYMUK1aRurF3M+w1Xxp8MFD3KP8AkX4DC/1Yu5n2Gq+NPiupeqrRqiApU3Cgd7t0ADGS+JrarXFLVNLonLuTVuQJlXS01TRSvLRKssMrZ5aVmyco73p3OiselDoTrcHE8dUuEaPS1yP4nWkjH3Ml1P24W+yxR+JVfdm/PB2WaPxKr7s354Ss8RxO3pim6kXgZSDPqu3UmEyCp9fJUbQdslOaKGRQksz5RVyoL9rQLfilNzyib66AYv6SlSJFjjUKiKFVRuAGgAwo9lij8Sq+7N+eDssUfiVX3ZvzxW4gcSvnA1KZgZADYFIxrGZJOrKdXq9oK6hl68Oh1GgUjHg7Gg5XaY+XzuSNfy92K/6TRtU1kgSYrJUFxaJiQCBzh0HzY3fSWPyc/wDRbHsuFvpMsqTahEhoG3gvPsQp1/mahZMT0KV+xYOSeJj5HN5I0/P34x+w6ezDiY7Mbnk7/wAvdiN9JY/Jz/0WwfSWPyc/9FsWGtt+seCS1d12+KlDY0F1PFR3UWXkjT88YjgVKiBUAVRDVWA3D93c6YjfSWPyc/8ARbBRbUWaqiCrItoarnxlN9PJuvvwtdVaJouDCJ7OITuH06/zLC+Y258CvoPYHesHqU+UYMGwO9YPUp8owYz62CRurF3M+w1Xxp8I0R5I9A+GHnqxdzPsNV8afCNHzR6B8MVWJfT3/ZWeH/V3L1fGqrq1jRnckKouSNfNjM86opZyFUbydwxzbb23pKhyC3a1JChbgEX0JHSbWwlb25rO7E5XrikO1dNDYL4j7PlzRRsd7RqftAxIwsRBhMAyJVXsM8uq9oPyjFtfFTsPn1XtB+UYsKqpEaM7blF9N58AHnJ09+NfQ/qbwXkeKAuvagG8syytcJGpklYEqinUhRdiSdFUDex+OCGZr5ZFMcoUFkY3IDC6spGjKRuYejfh12DwSlp6J6qKWOSeeAmZTZoytiQkMq3KZAd/KViNR0jG2eCMtTQx1Ukscc0FOphUWWMLlBKTytYvnA38lVJuAd5NParPkVuoiefn2cPX9JQviMT+8w+qqv8AHkx7pKkSIrruYX13jwg+cHT3Y8HvmH1VV/jyY7d/FVWHNLbtgPWfIru+wO9YPUp8owYNgd6wepT5RgxAtukbqxdzPsNV8afCNHzR6B8MPPVi7mfYar40+EaPmj0D4YqsS+nv+ys8P+ruS/w5RjTrYEqJAWt4LG1/fiBtThHSPEYVVgpUWKIvJ3G1iRqLYueEc84QJTx5y9wxtcKN3Tprff5sLVHwerYlkVY15YAuWUkWN+Sb6YjoBhpjTMQdm2PcKSuXB50RMjbslNGxNtpOMsaOqqosWUBbDSwIOLXFFwclqgTFUIcqi6vpb0EjQ79/mxe4SrNDXkDzlN0XFzQT+FV7D59V7QflGLmglRaujMoJjFQGbKpc8hXdTlW5IDAH/jim2Hz6r2g/KMWnXDxPFNGMzwSrKq7s2XnLfozIWHvxqKP9LeC8xuXtZijnOy011TaeyY2glqKGUR8ZGzNks8E3JNy6A2zHx1Ibw33Y87I2PGKaGorpRII4kZQ9kgisosVQmxYeOxJvutuxokigqqWWr2fNxZeNy4UXRzlOZZ4bjLJ4SMrecjHmnhgpqSGr2hNxmSJCgYWjQ5RlEEOuaTwE5mvuI3Y5WsXO9ozI1ZWGIERmfOuZSh7YiuxCsAQCxJ8974hnvmH1VV/jyYkPVPNJLPIMrzymQr4oNgqnzqiqD574jnvmH1VV/jyYmP8AFZKi9r8S0m5SfIru+wO9YPUp8owYNgd6wepT5RgxCtakfqwKSlhqesav+3W5P9gT7sIkDXRSNQVBBG7djsfCSgiqWSHjRHVIDLEcobQch7q2kkZD5WS+5ujQ4503U1hMjoEo1dXCMEq6yJc7jMqhNQrEa5QTvwpc2+uiDEJq2uNTOyZVJbBbDN2HT5GD79Wfpwdh0+Rg+/Vn6cJcnHeTfKA3Us5cFsMVR1JRGjO8dOqKLszV9YAAN5JI0GNNb1MEiycZHAOMbKn77XEs1ibAKp1sD9mDk47yOUBupQ2GOXVe0H5Ri1y4u6HqUxyBjFFTmzWa1dWAhvA4y3BtbfiT2HT5GD79WfpxdUzoMDepY28wl1xXdVDokzklSSgUlmGdHYWLxs0bEEW1KEZvffGI6AAqxzu6gANI7SMABbklycungths7Dp8jB9+rP04Ow6fIwffqz9OOtMdSj5Kr6OhrdnVtjzS3bzYjf8AkxDwQVTHzAU7i5818NvYdPkYPv1Z+nFlsXqVBGYMsMUTgCXimmmmlUG/FmWY9rjJAzBVuw0uBgL5ELu0wk0KoqF8x2J42CP3WD1KfKMZxNAwYjV8ljhJQTvOssEd5YFV4ySFVyWIkiJ3jNGd9rXAPRiHDs2piklyLJyquFyylRxi5FEp1O7MDp6MOUkgUEsQANSSbAeknFRtDb4DwxwtG0k2bKWfk9rtmHJub3YC3R7rYEKiih2iFQDMXAcXc5VYkciVgGORgws0WqkMSttBjfElarI1pTGJISyMyl+Y6zelMxjNvCGI0xbHhGFq2pnTKSBxTluRIxBJQ6chwBe2txcjcQN1FtxGjRpWSJ2QuUMgNlXUm5AuAN5tgQleOl2g0LZjOJBQWQB0F57yjWxsWylDfdpi84QRSMaNljd+LqA75bXVeLdSSCddWGgvi0i2vAwBWWMg5bEOuvGaJ0/WINvDbGBtmDXt0WjZD2xdGJsFOvOv0YEJaraCp64lqY0dY5TFG6RleNKRiW8libXzyKLXvlT3Y0QmqaaYRvOzQTAHMyBWTiEJW3N4wyEEaWDG+64xepwhPW1TOYxeBphlDc4QFvrEaEhfBpfGvYW142ee8SwsBHI7hgVfjVOW7WHLAWxBG4r0EYEKt2fBWPJEJOPSMTyM3bBzCqtGGN7kZ7i3p6MRDQ13W6BTUiVaWa/bASZw6cVck8oEB7dFjrhzG0ovKJzc3PG7TXfu1GvnGMHakNr8bHbKWvnW2UHKTv3Bja/hwISxLDWiR0HXHEGZrMrRtKoZIyhGc6oJOM06DbQrjTU0leTLkM3L66UXdQACP3crryTm3HeOnDY+14AWBljDJzhnW6/zC9xjJ2nF5RObm543G1jv3aj7R4cCEbLUiGMHODkF+MN3v05jc3OMYkxyBgCpBBFwQbgg9IODAhQ9s7M64hMebLdlYG17FGDi4POF1Fx0jFfR8GClQs/GAnNK7LksCZhGOTyuSAIh4bkk4MGBC31fB5ZjOJTmjlyWCgq8bR7mVwecDYg2FiMVj8Cnbiw1RmVI8msQDNmieFmJBALHPfcbagaYMGBCy/A5zl7cuiU4btJNzSOXUry+SGDEEa20IwVHA52i4tZlUGSSQniRrxkgmAvmvYEWOvKB11AwYMCFOXg8RTVMHGC87SnNk5vH3vyc2tsx6RfFe3AhlFopggJjkZDFeMyxWGcLmFg6gBlvvAYEEG5gwIWyTgZdiyyLGLo2WOPLGWiZGQsmYjTIRpYkNqTlU41V3Acur5ZgrSpOr3izD94ZHJQZhbKYxvve5O/BgwIUpuCziQypKok6548XiuusfFFWGe7aag3BB8ONT8DbiUM8bCR84JhIkQtlLBZFcEDMoKkWK2GpsMGDAhMFFAUjRGYuyqAXIALECxYgaAnf78ZwYMCF/9k="/>
          <p:cNvSpPr>
            <a:spLocks noChangeAspect="1" noChangeArrowheads="1"/>
          </p:cNvSpPr>
          <p:nvPr/>
        </p:nvSpPr>
        <p:spPr bwMode="auto">
          <a:xfrm>
            <a:off x="39688" y="-547688"/>
            <a:ext cx="9525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00">
                <a:solidFill>
                  <a:schemeClr val="tx1"/>
                </a:solidFill>
                <a:latin typeface="Arial" charset="0"/>
              </a:defRPr>
            </a:lvl1pPr>
            <a:lvl2pPr marL="742950" indent="-285750" eaLnBrk="0" hangingPunct="0">
              <a:defRPr sz="800">
                <a:solidFill>
                  <a:schemeClr val="tx1"/>
                </a:solidFill>
                <a:latin typeface="Arial" charset="0"/>
              </a:defRPr>
            </a:lvl2pPr>
            <a:lvl3pPr marL="1143000" indent="-228600" eaLnBrk="0" hangingPunct="0">
              <a:defRPr sz="800">
                <a:solidFill>
                  <a:schemeClr val="tx1"/>
                </a:solidFill>
                <a:latin typeface="Arial" charset="0"/>
              </a:defRPr>
            </a:lvl3pPr>
            <a:lvl4pPr marL="1600200" indent="-228600" eaLnBrk="0" hangingPunct="0">
              <a:defRPr sz="800">
                <a:solidFill>
                  <a:schemeClr val="tx1"/>
                </a:solidFill>
                <a:latin typeface="Arial" charset="0"/>
              </a:defRPr>
            </a:lvl4pPr>
            <a:lvl5pPr marL="2057400" indent="-228600" eaLnBrk="0" hangingPunct="0">
              <a:defRPr sz="800">
                <a:solidFill>
                  <a:schemeClr val="tx1"/>
                </a:solidFill>
                <a:latin typeface="Arial" charset="0"/>
              </a:defRPr>
            </a:lvl5pPr>
            <a:lvl6pPr marL="2514600" indent="-228600" eaLnBrk="0" fontAlgn="base" hangingPunct="0">
              <a:spcBef>
                <a:spcPct val="0"/>
              </a:spcBef>
              <a:spcAft>
                <a:spcPct val="0"/>
              </a:spcAft>
              <a:defRPr sz="800">
                <a:solidFill>
                  <a:schemeClr val="tx1"/>
                </a:solidFill>
                <a:latin typeface="Arial" charset="0"/>
              </a:defRPr>
            </a:lvl6pPr>
            <a:lvl7pPr marL="2971800" indent="-228600" eaLnBrk="0" fontAlgn="base" hangingPunct="0">
              <a:spcBef>
                <a:spcPct val="0"/>
              </a:spcBef>
              <a:spcAft>
                <a:spcPct val="0"/>
              </a:spcAft>
              <a:defRPr sz="800">
                <a:solidFill>
                  <a:schemeClr val="tx1"/>
                </a:solidFill>
                <a:latin typeface="Arial" charset="0"/>
              </a:defRPr>
            </a:lvl7pPr>
            <a:lvl8pPr marL="3429000" indent="-228600" eaLnBrk="0" fontAlgn="base" hangingPunct="0">
              <a:spcBef>
                <a:spcPct val="0"/>
              </a:spcBef>
              <a:spcAft>
                <a:spcPct val="0"/>
              </a:spcAft>
              <a:defRPr sz="800">
                <a:solidFill>
                  <a:schemeClr val="tx1"/>
                </a:solidFill>
                <a:latin typeface="Arial" charset="0"/>
              </a:defRPr>
            </a:lvl8pPr>
            <a:lvl9pPr marL="3886200" indent="-228600" eaLnBrk="0" fontAlgn="base" hangingPunct="0">
              <a:spcBef>
                <a:spcPct val="0"/>
              </a:spcBef>
              <a:spcAft>
                <a:spcPct val="0"/>
              </a:spcAft>
              <a:defRPr sz="800">
                <a:solidFill>
                  <a:schemeClr val="tx1"/>
                </a:solidFill>
                <a:latin typeface="Arial" charset="0"/>
              </a:defRPr>
            </a:lvl9pPr>
          </a:lstStyle>
          <a:p>
            <a:pPr eaLnBrk="1" hangingPunct="1">
              <a:defRPr/>
            </a:pPr>
            <a:endParaRPr lang="en-US" altLang="en-US" dirty="0"/>
          </a:p>
        </p:txBody>
      </p:sp>
      <p:pic>
        <p:nvPicPr>
          <p:cNvPr id="1032"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53400" y="152400"/>
            <a:ext cx="75247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12"/>
          <p:cNvSpPr txBox="1">
            <a:spLocks noChangeArrowheads="1"/>
          </p:cNvSpPr>
          <p:nvPr/>
        </p:nvSpPr>
        <p:spPr bwMode="auto">
          <a:xfrm>
            <a:off x="1295400" y="1524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800">
                <a:solidFill>
                  <a:schemeClr val="tx1"/>
                </a:solidFill>
                <a:latin typeface="Arial" charset="0"/>
              </a:defRPr>
            </a:lvl1pPr>
            <a:lvl2pPr marL="742950" indent="-285750" eaLnBrk="0" hangingPunct="0">
              <a:defRPr sz="800">
                <a:solidFill>
                  <a:schemeClr val="tx1"/>
                </a:solidFill>
                <a:latin typeface="Arial" charset="0"/>
              </a:defRPr>
            </a:lvl2pPr>
            <a:lvl3pPr marL="1143000" indent="-228600" eaLnBrk="0" hangingPunct="0">
              <a:defRPr sz="800">
                <a:solidFill>
                  <a:schemeClr val="tx1"/>
                </a:solidFill>
                <a:latin typeface="Arial" charset="0"/>
              </a:defRPr>
            </a:lvl3pPr>
            <a:lvl4pPr marL="1600200" indent="-228600" eaLnBrk="0" hangingPunct="0">
              <a:defRPr sz="800">
                <a:solidFill>
                  <a:schemeClr val="tx1"/>
                </a:solidFill>
                <a:latin typeface="Arial" charset="0"/>
              </a:defRPr>
            </a:lvl4pPr>
            <a:lvl5pPr marL="2057400" indent="-228600" eaLnBrk="0" hangingPunct="0">
              <a:defRPr sz="800">
                <a:solidFill>
                  <a:schemeClr val="tx1"/>
                </a:solidFill>
                <a:latin typeface="Arial" charset="0"/>
              </a:defRPr>
            </a:lvl5pPr>
            <a:lvl6pPr marL="2514600" indent="-228600" eaLnBrk="0" fontAlgn="base" hangingPunct="0">
              <a:spcBef>
                <a:spcPct val="0"/>
              </a:spcBef>
              <a:spcAft>
                <a:spcPct val="0"/>
              </a:spcAft>
              <a:defRPr sz="800">
                <a:solidFill>
                  <a:schemeClr val="tx1"/>
                </a:solidFill>
                <a:latin typeface="Arial" charset="0"/>
              </a:defRPr>
            </a:lvl6pPr>
            <a:lvl7pPr marL="2971800" indent="-228600" eaLnBrk="0" fontAlgn="base" hangingPunct="0">
              <a:spcBef>
                <a:spcPct val="0"/>
              </a:spcBef>
              <a:spcAft>
                <a:spcPct val="0"/>
              </a:spcAft>
              <a:defRPr sz="800">
                <a:solidFill>
                  <a:schemeClr val="tx1"/>
                </a:solidFill>
                <a:latin typeface="Arial" charset="0"/>
              </a:defRPr>
            </a:lvl7pPr>
            <a:lvl8pPr marL="3429000" indent="-228600" eaLnBrk="0" fontAlgn="base" hangingPunct="0">
              <a:spcBef>
                <a:spcPct val="0"/>
              </a:spcBef>
              <a:spcAft>
                <a:spcPct val="0"/>
              </a:spcAft>
              <a:defRPr sz="800">
                <a:solidFill>
                  <a:schemeClr val="tx1"/>
                </a:solidFill>
                <a:latin typeface="Arial" charset="0"/>
              </a:defRPr>
            </a:lvl8pPr>
            <a:lvl9pPr marL="3886200" indent="-228600" eaLnBrk="0" fontAlgn="base" hangingPunct="0">
              <a:spcBef>
                <a:spcPct val="0"/>
              </a:spcBef>
              <a:spcAft>
                <a:spcPct val="0"/>
              </a:spcAft>
              <a:defRPr sz="800">
                <a:solidFill>
                  <a:schemeClr val="tx1"/>
                </a:solidFill>
                <a:latin typeface="Arial" charset="0"/>
              </a:defRPr>
            </a:lvl9pPr>
          </a:lstStyle>
          <a:p>
            <a:pPr algn="ctr" eaLnBrk="1" hangingPunct="1">
              <a:defRPr/>
            </a:pPr>
            <a:r>
              <a:rPr lang="en-US" altLang="en-US" sz="2400" b="1" dirty="0">
                <a:latin typeface="Times New Roman" pitchFamily="18" charset="0"/>
                <a:cs typeface="Times New Roman" pitchFamily="18" charset="0"/>
              </a:rPr>
              <a:t>ITSD Project Status Report</a:t>
            </a:r>
          </a:p>
        </p:txBody>
      </p:sp>
      <p:sp>
        <p:nvSpPr>
          <p:cNvPr id="1035" name="AutoShape 9" descr="data:image/jpg;base64,/9j/4AAQSkZJRgABAQAAAQABAAD/2wCEAAkGBhMSERQUEhQWFRMVFSAYGRgVFBgWGBkeGCEdGxweFhkXICYeGRwjGhgcKzAgLygpLSwuGCgxNTArNjIrLCkBCQoKDgwOGg8PGjUfHyUqNSo0NS01NCssLC8uLzUpLi81MDE1NSwpNSo1KSwpLDUtLi80LywqLC8pKiwsNCwtMv/AABEIAHgAZAMBIgACEQEDEQH/xAAcAAACAgMBAQAAAAAAAAAAAAAABgQFAQMHAgj/xABHEAACAQIDAgUQBwcEAwAAAAABAgMEEQASIQUxBhMiMkEHFBcjMzRRUlNhcXN0gbGyFkKRlJXR0hUkQ3KTobRiY4LBRJKi/8QAGgEAAgMBAQAAAAAAAAAAAAAAAAQDBQYCB//EADQRAAEDAgIFCgYDAQAAAAAAAAEAAhEDBAUxEhMhUnEVIkFRYYGhseHwBhRCwdHxMjORkv/aAAwDAQACEQMRAD8AfuqTtowxql3WMxyzS8WxR2SBVPFq41TO8iAsNQt7YUKPgNPLGjsNnRF1DcWNmpNlza2MkjZnOupOLrqxdzPsNV8afDBQ9yj/AJF+AxmfiDEK9m2nqDEzOwHKOvimKDA8mUl9jybymz/wiH9WDseTeU2f+EQ/qxf1O155pmp6BFeSPusspIghvqAcusklvqDd0kYlrwJrCLvtOUP/ALdPAsf/AKsrG3/LCVocbumCoKgaDlIG3/GldO1TTEJV7Hk3lNn/AIRD+rB2PJvKbP8AwiH9WLysqKyg5VZkqKXpqIkMckXnniBIKeF1OnSMXqOCAQQQRcEG4IO4g9IxX3uIYvZP0az88jDYPgpGMpPyC4uyyiaoiyUHaJTHf9mQcqwBvbo37tce+Jl8Sg/DIcb5O/doe1t8oxutj1vDbalXtKVWoJcWgnisNfYjcUrh7GOgA9Q/ChcTL4lB+GQ4OJl8Sg/DIcTbYLYf+QobviUnytd7/gPwoXEy+LQfhkOJWydqSwTWCwRy8VJLFLTRdb3aBTI0VRGhySRuikXtcE3B0x7tiI/fUPqar/HfCt3Z0adIuaII4p2wxG4q3DWPdIPYOpd/oqkSRpINA6hgP5gD/wB4ziNsHvWD1KfKMGKJapI3Vi7mfYar40+J219qGm2fJMOdHT5l/mygL/8ARGIPVi7mfYar40+JW39mtUbNliTnvT8nzsFDKPeQMZD4kDTUtw/LSM8ObKZoZOhM3BLYQpKSKEasFzSMd7yNq7MeklicXGK3g5thKulhnTmyIG9B+sp84a4PowbZ2lNCuaKmeo8IjeNWHoEhF/txrwllYSRhgVYAgixBFwQd4I6RhA4KR8S1VR65aSfLHfUiKRRJGL/6cxX0KMeI+rNEZnp2oqxasWCwGNS7k+g2UAa5jpbXGngxWSzz1FVxIVKl1NzOjZREvF2GQHPqG1uN+M78Rta6yM5giOP6lT0Dz0g7RphJU7RUsyg1ZuVNjYBb69F8V44Ow6Wmk/27Tc31fjf3xO2pDG9RtISm0fXZLXbKNAp1PgxWfs/ZxtrH2zm2kOmv1NeRrjcYYAbKhIB5gzMLG3biLmpBcOd0Cejj7C3fR2HXt0lv4vbtG9Z4v9sA4ORXW00ub+GeO1Uf6B9YfbjT+z9n6m8do+d2w2Ov19eXrgGzNn3ADJd9U7abjX6hvyRfow9ot3W/76eyl9N28/8A59fY2ZLb9HYde3SZf4g47Rj4ZD0H7MTKanCTU6hiwEFVYsbkjrd7XPTiuFBs7feOyaN2w2J6M4vyjv1xYUcSLLTCLWMQVWWxzCxp5DofBiG4AFF0ADZ0GekJi0cTcU5LjtOYjoPb7C79sDvWD1KfKMGDYHesHqU+UYMUK1aRurF3M+w1Xxp8MFD3KP8AkX4DC/1Yu5n2Gq+NPiupeqrRqiApU3Cgd7t0ADGS+JrarXFLVNLonLuTVuQJlXS01TRSvLRKssMrZ5aVmyco73p3OiselDoTrcHE8dUuEaPS1yP4nWkjH3Ml1P24W+yxR+JVfdm/PB2WaPxKr7s354Ss8RxO3pim6kXgZSDPqu3UmEyCp9fJUbQdslOaKGRQksz5RVyoL9rQLfilNzyib66AYv6SlSJFjjUKiKFVRuAGgAwo9lij8Sq+7N+eDssUfiVX3ZvzxW4gcSvnA1KZgZADYFIxrGZJOrKdXq9oK6hl68Oh1GgUjHg7Gg5XaY+XzuSNfy92K/6TRtU1kgSYrJUFxaJiQCBzh0HzY3fSWPyc/wDRbHsuFvpMsqTahEhoG3gvPsQp1/mahZMT0KV+xYOSeJj5HN5I0/P34x+w6ezDiY7Mbnk7/wAvdiN9JY/Jz/0WwfSWPyc/9FsWGtt+seCS1d12+KlDY0F1PFR3UWXkjT88YjgVKiBUAVRDVWA3D93c6YjfSWPyc/8ARbBRbUWaqiCrItoarnxlN9PJuvvwtdVaJouDCJ7OITuH06/zLC+Y258CvoPYHesHqU+UYMGwO9YPUp8owYz62CRurF3M+w1Xxp8I0R5I9A+GHnqxdzPsNV8afCNHzR6B8MVWJfT3/ZWeH/V3L1fGqrq1jRnckKouSNfNjM86opZyFUbydwxzbb23pKhyC3a1JChbgEX0JHSbWwlb25rO7E5XrikO1dNDYL4j7PlzRRsd7RqftAxIwsRBhMAyJVXsM8uq9oPyjFtfFTsPn1XtB+UYsKqpEaM7blF9N58AHnJ09+NfQ/qbwXkeKAuvagG8syytcJGpklYEqinUhRdiSdFUDex+OCGZr5ZFMcoUFkY3IDC6spGjKRuYejfh12DwSlp6J6qKWOSeeAmZTZoytiQkMq3KZAd/KViNR0jG2eCMtTQx1Ukscc0FOphUWWMLlBKTytYvnA38lVJuAd5NParPkVuoiefn2cPX9JQviMT+8w+qqv8AHkx7pKkSIrruYX13jwg+cHT3Y8HvmH1VV/jyY7d/FVWHNLbtgPWfIru+wO9YPUp8owYNgd6wepT5RgxAtukbqxdzPsNV8afCNHzR6B8MPPVi7mfYar40+EaPmj0D4YqsS+nv+ys8P+ruS/w5RjTrYEqJAWt4LG1/fiBtThHSPEYVVgpUWKIvJ3G1iRqLYueEc84QJTx5y9wxtcKN3Tprff5sLVHwerYlkVY15YAuWUkWN+Sb6YjoBhpjTMQdm2PcKSuXB50RMjbslNGxNtpOMsaOqqosWUBbDSwIOLXFFwclqgTFUIcqi6vpb0EjQ79/mxe4SrNDXkDzlN0XFzQT+FV7D59V7QflGLmglRaujMoJjFQGbKpc8hXdTlW5IDAH/jim2Hz6r2g/KMWnXDxPFNGMzwSrKq7s2XnLfozIWHvxqKP9LeC8xuXtZijnOy011TaeyY2glqKGUR8ZGzNks8E3JNy6A2zHx1Ibw33Y87I2PGKaGorpRII4kZQ9kgisosVQmxYeOxJvutuxokigqqWWr2fNxZeNy4UXRzlOZZ4bjLJ4SMrecjHmnhgpqSGr2hNxmSJCgYWjQ5RlEEOuaTwE5mvuI3Y5WsXO9ozI1ZWGIERmfOuZSh7YiuxCsAQCxJ8974hnvmH1VV/jyYkPVPNJLPIMrzymQr4oNgqnzqiqD574jnvmH1VV/jyYmP8AFZKi9r8S0m5SfIru+wO9YPUp8owYNgd6wepT5RgxCtakfqwKSlhqesav+3W5P9gT7sIkDXRSNQVBBG7djsfCSgiqWSHjRHVIDLEcobQch7q2kkZD5WS+5ujQ4503U1hMjoEo1dXCMEq6yJc7jMqhNQrEa5QTvwpc2+uiDEJq2uNTOyZVJbBbDN2HT5GD79Wfpwdh0+Rg+/Vn6cJcnHeTfKA3Us5cFsMVR1JRGjO8dOqKLszV9YAAN5JI0GNNb1MEiycZHAOMbKn77XEs1ibAKp1sD9mDk47yOUBupQ2GOXVe0H5Ri1y4u6HqUxyBjFFTmzWa1dWAhvA4y3BtbfiT2HT5GD79WfpxdUzoMDepY28wl1xXdVDokzklSSgUlmGdHYWLxs0bEEW1KEZvffGI6AAqxzu6gANI7SMABbklycungths7Dp8jB9+rP04Ow6fIwffqz9OOtMdSj5Kr6OhrdnVtjzS3bzYjf8AkxDwQVTHzAU7i5818NvYdPkYPv1Z+nFlsXqVBGYMsMUTgCXimmmmlUG/FmWY9rjJAzBVuw0uBgL5ELu0wk0KoqF8x2J42CP3WD1KfKMZxNAwYjV8ljhJQTvOssEd5YFV4ySFVyWIkiJ3jNGd9rXAPRiHDs2piklyLJyquFyylRxi5FEp1O7MDp6MOUkgUEsQANSSbAeknFRtDb4DwxwtG0k2bKWfk9rtmHJub3YC3R7rYEKiih2iFQDMXAcXc5VYkciVgGORgws0WqkMSttBjfElarI1pTGJISyMyl+Y6zelMxjNvCGI0xbHhGFq2pnTKSBxTluRIxBJQ6chwBe2txcjcQN1FtxGjRpWSJ2QuUMgNlXUm5AuAN5tgQleOl2g0LZjOJBQWQB0F57yjWxsWylDfdpi84QRSMaNljd+LqA75bXVeLdSSCddWGgvi0i2vAwBWWMg5bEOuvGaJ0/WINvDbGBtmDXt0WjZD2xdGJsFOvOv0YEJaraCp64lqY0dY5TFG6RleNKRiW8libXzyKLXvlT3Y0QmqaaYRvOzQTAHMyBWTiEJW3N4wyEEaWDG+64xepwhPW1TOYxeBphlDc4QFvrEaEhfBpfGvYW142ee8SwsBHI7hgVfjVOW7WHLAWxBG4r0EYEKt2fBWPJEJOPSMTyM3bBzCqtGGN7kZ7i3p6MRDQ13W6BTUiVaWa/bASZw6cVck8oEB7dFjrhzG0ovKJzc3PG7TXfu1GvnGMHakNr8bHbKWvnW2UHKTv3Bja/hwISxLDWiR0HXHEGZrMrRtKoZIyhGc6oJOM06DbQrjTU0leTLkM3L66UXdQACP3crryTm3HeOnDY+14AWBljDJzhnW6/zC9xjJ2nF5RObm543G1jv3aj7R4cCEbLUiGMHODkF+MN3v05jc3OMYkxyBgCpBBFwQbgg9IODAhQ9s7M64hMebLdlYG17FGDi4POF1Fx0jFfR8GClQs/GAnNK7LksCZhGOTyuSAIh4bkk4MGBC31fB5ZjOJTmjlyWCgq8bR7mVwecDYg2FiMVj8Cnbiw1RmVI8msQDNmieFmJBALHPfcbagaYMGBCy/A5zl7cuiU4btJNzSOXUry+SGDEEa20IwVHA52i4tZlUGSSQniRrxkgmAvmvYEWOvKB11AwYMCFOXg8RTVMHGC87SnNk5vH3vyc2tsx6RfFe3AhlFopggJjkZDFeMyxWGcLmFg6gBlvvAYEEG5gwIWyTgZdiyyLGLo2WOPLGWiZGQsmYjTIRpYkNqTlU41V3Acur5ZgrSpOr3izD94ZHJQZhbKYxvve5O/BgwIUpuCziQypKok6548XiuusfFFWGe7aag3BB8ONT8DbiUM8bCR84JhIkQtlLBZFcEDMoKkWK2GpsMGDAhMFFAUjRGYuyqAXIALECxYgaAnf78ZwYMCF/9k="/>
          <p:cNvSpPr>
            <a:spLocks noChangeAspect="1" noChangeArrowheads="1"/>
          </p:cNvSpPr>
          <p:nvPr userDrawn="1"/>
        </p:nvSpPr>
        <p:spPr bwMode="auto">
          <a:xfrm>
            <a:off x="39688" y="-547688"/>
            <a:ext cx="9525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00">
                <a:solidFill>
                  <a:schemeClr val="tx1"/>
                </a:solidFill>
                <a:latin typeface="Arial" charset="0"/>
              </a:defRPr>
            </a:lvl1pPr>
            <a:lvl2pPr marL="742950" indent="-285750" eaLnBrk="0" hangingPunct="0">
              <a:defRPr sz="800">
                <a:solidFill>
                  <a:schemeClr val="tx1"/>
                </a:solidFill>
                <a:latin typeface="Arial" charset="0"/>
              </a:defRPr>
            </a:lvl2pPr>
            <a:lvl3pPr marL="1143000" indent="-228600" eaLnBrk="0" hangingPunct="0">
              <a:defRPr sz="800">
                <a:solidFill>
                  <a:schemeClr val="tx1"/>
                </a:solidFill>
                <a:latin typeface="Arial" charset="0"/>
              </a:defRPr>
            </a:lvl3pPr>
            <a:lvl4pPr marL="1600200" indent="-228600" eaLnBrk="0" hangingPunct="0">
              <a:defRPr sz="800">
                <a:solidFill>
                  <a:schemeClr val="tx1"/>
                </a:solidFill>
                <a:latin typeface="Arial" charset="0"/>
              </a:defRPr>
            </a:lvl4pPr>
            <a:lvl5pPr marL="2057400" indent="-228600" eaLnBrk="0" hangingPunct="0">
              <a:defRPr sz="800">
                <a:solidFill>
                  <a:schemeClr val="tx1"/>
                </a:solidFill>
                <a:latin typeface="Arial" charset="0"/>
              </a:defRPr>
            </a:lvl5pPr>
            <a:lvl6pPr marL="2514600" indent="-228600" eaLnBrk="0" fontAlgn="base" hangingPunct="0">
              <a:spcBef>
                <a:spcPct val="0"/>
              </a:spcBef>
              <a:spcAft>
                <a:spcPct val="0"/>
              </a:spcAft>
              <a:defRPr sz="800">
                <a:solidFill>
                  <a:schemeClr val="tx1"/>
                </a:solidFill>
                <a:latin typeface="Arial" charset="0"/>
              </a:defRPr>
            </a:lvl6pPr>
            <a:lvl7pPr marL="2971800" indent="-228600" eaLnBrk="0" fontAlgn="base" hangingPunct="0">
              <a:spcBef>
                <a:spcPct val="0"/>
              </a:spcBef>
              <a:spcAft>
                <a:spcPct val="0"/>
              </a:spcAft>
              <a:defRPr sz="800">
                <a:solidFill>
                  <a:schemeClr val="tx1"/>
                </a:solidFill>
                <a:latin typeface="Arial" charset="0"/>
              </a:defRPr>
            </a:lvl7pPr>
            <a:lvl8pPr marL="3429000" indent="-228600" eaLnBrk="0" fontAlgn="base" hangingPunct="0">
              <a:spcBef>
                <a:spcPct val="0"/>
              </a:spcBef>
              <a:spcAft>
                <a:spcPct val="0"/>
              </a:spcAft>
              <a:defRPr sz="800">
                <a:solidFill>
                  <a:schemeClr val="tx1"/>
                </a:solidFill>
                <a:latin typeface="Arial" charset="0"/>
              </a:defRPr>
            </a:lvl8pPr>
            <a:lvl9pPr marL="3886200" indent="-228600" eaLnBrk="0" fontAlgn="base" hangingPunct="0">
              <a:spcBef>
                <a:spcPct val="0"/>
              </a:spcBef>
              <a:spcAft>
                <a:spcPct val="0"/>
              </a:spcAft>
              <a:defRPr sz="800">
                <a:solidFill>
                  <a:schemeClr val="tx1"/>
                </a:solidFill>
                <a:latin typeface="Arial" charset="0"/>
              </a:defRPr>
            </a:lvl9pPr>
          </a:lstStyle>
          <a:p>
            <a:pPr eaLnBrk="1" hangingPunct="1">
              <a:defRPr/>
            </a:pPr>
            <a:endParaRPr lang="en-US" altLang="en-US" dirty="0"/>
          </a:p>
        </p:txBody>
      </p:sp>
      <p:sp>
        <p:nvSpPr>
          <p:cNvPr id="1036" name="AutoShape 11" descr="data:image/jpg;base64,/9j/4AAQSkZJRgABAQAAAQABAAD/2wCEAAkGBhMSERQUEhQWFRMVFSAYGRgVFBgWGBkeGCEdGxweFhkXICYeGRwjGhgcKzAgLygpLSwuGCgxNTArNjIrLCkBCQoKDgwOGg8PGjUfHyUqNSo0NS01NCssLC8uLzUpLi81MDE1NSwpNSo1KSwpLDUtLi80LywqLC8pKiwsNCwtMv/AABEIAHgAZAMBIgACEQEDEQH/xAAcAAACAgMBAQAAAAAAAAAAAAAABgQFAQMHAgj/xABHEAACAQIDAgUQBwcEAwAAAAABAgMEEQASIQUxBhMiMkEHFBcjMzRRUlNhcXN0gbGyFkKRlJXR0hUkQ3KTobRiY4LBRJKi/8QAGgEAAgMBAQAAAAAAAAAAAAAAAAQDBQYCB//EADQRAAEDAgIFCgYDAQAAAAAAAAEAAhEDBAUxEhMhUnEVIkFRYYGhseHwBhRCwdHxMjORkv/aAAwDAQACEQMRAD8AfuqTtowxql3WMxyzS8WxR2SBVPFq41TO8iAsNQt7YUKPgNPLGjsNnRF1DcWNmpNlza2MkjZnOupOLrqxdzPsNV8afDBQ9yj/AJF+AxmfiDEK9m2nqDEzOwHKOvimKDA8mUl9jybymz/wiH9WDseTeU2f+EQ/qxf1O155pmp6BFeSPusspIghvqAcusklvqDd0kYlrwJrCLvtOUP/ALdPAsf/AKsrG3/LCVocbumCoKgaDlIG3/GldO1TTEJV7Hk3lNn/AIRD+rB2PJvKbP8AwiH9WLysqKyg5VZkqKXpqIkMckXnniBIKeF1OnSMXqOCAQQQRcEG4IO4g9IxX3uIYvZP0az88jDYPgpGMpPyC4uyyiaoiyUHaJTHf9mQcqwBvbo37tce+Jl8Sg/DIcb5O/doe1t8oxutj1vDbalXtKVWoJcWgnisNfYjcUrh7GOgA9Q/ChcTL4lB+GQ4OJl8Sg/DIcTbYLYf+QobviUnytd7/gPwoXEy+LQfhkOJWydqSwTWCwRy8VJLFLTRdb3aBTI0VRGhySRuikXtcE3B0x7tiI/fUPqar/HfCt3Z0adIuaII4p2wxG4q3DWPdIPYOpd/oqkSRpINA6hgP5gD/wB4ziNsHvWD1KfKMGKJapI3Vi7mfYar40+J219qGm2fJMOdHT5l/mygL/8ARGIPVi7mfYar40+JW39mtUbNliTnvT8nzsFDKPeQMZD4kDTUtw/LSM8ObKZoZOhM3BLYQpKSKEasFzSMd7yNq7MeklicXGK3g5thKulhnTmyIG9B+sp84a4PowbZ2lNCuaKmeo8IjeNWHoEhF/txrwllYSRhgVYAgixBFwQd4I6RhA4KR8S1VR65aSfLHfUiKRRJGL/6cxX0KMeI+rNEZnp2oqxasWCwGNS7k+g2UAa5jpbXGngxWSzz1FVxIVKl1NzOjZREvF2GQHPqG1uN+M78Rta6yM5giOP6lT0Dz0g7RphJU7RUsyg1ZuVNjYBb69F8V44Ow6Wmk/27Tc31fjf3xO2pDG9RtISm0fXZLXbKNAp1PgxWfs/ZxtrH2zm2kOmv1NeRrjcYYAbKhIB5gzMLG3biLmpBcOd0Cejj7C3fR2HXt0lv4vbtG9Z4v9sA4ORXW00ub+GeO1Uf6B9YfbjT+z9n6m8do+d2w2Ov19eXrgGzNn3ADJd9U7abjX6hvyRfow9ot3W/76eyl9N28/8A59fY2ZLb9HYde3SZf4g47Rj4ZD0H7MTKanCTU6hiwEFVYsbkjrd7XPTiuFBs7feOyaN2w2J6M4vyjv1xYUcSLLTCLWMQVWWxzCxp5DofBiG4AFF0ADZ0GekJi0cTcU5LjtOYjoPb7C79sDvWD1KfKMGDYHesHqU+UYMUK1aRurF3M+w1Xxp8MFD3KP8AkX4DC/1Yu5n2Gq+NPiupeqrRqiApU3Cgd7t0ADGS+JrarXFLVNLonLuTVuQJlXS01TRSvLRKssMrZ5aVmyco73p3OiselDoTrcHE8dUuEaPS1yP4nWkjH3Ml1P24W+yxR+JVfdm/PB2WaPxKr7s354Ss8RxO3pim6kXgZSDPqu3UmEyCp9fJUbQdslOaKGRQksz5RVyoL9rQLfilNzyib66AYv6SlSJFjjUKiKFVRuAGgAwo9lij8Sq+7N+eDssUfiVX3ZvzxW4gcSvnA1KZgZADYFIxrGZJOrKdXq9oK6hl68Oh1GgUjHg7Gg5XaY+XzuSNfy92K/6TRtU1kgSYrJUFxaJiQCBzh0HzY3fSWPyc/wDRbHsuFvpMsqTahEhoG3gvPsQp1/mahZMT0KV+xYOSeJj5HN5I0/P34x+w6ezDiY7Mbnk7/wAvdiN9JY/Jz/0WwfSWPyc/9FsWGtt+seCS1d12+KlDY0F1PFR3UWXkjT88YjgVKiBUAVRDVWA3D93c6YjfSWPyc/8ARbBRbUWaqiCrItoarnxlN9PJuvvwtdVaJouDCJ7OITuH06/zLC+Y258CvoPYHesHqU+UYMGwO9YPUp8owYz62CRurF3M+w1Xxp8I0R5I9A+GHnqxdzPsNV8afCNHzR6B8MVWJfT3/ZWeH/V3L1fGqrq1jRnckKouSNfNjM86opZyFUbydwxzbb23pKhyC3a1JChbgEX0JHSbWwlb25rO7E5XrikO1dNDYL4j7PlzRRsd7RqftAxIwsRBhMAyJVXsM8uq9oPyjFtfFTsPn1XtB+UYsKqpEaM7blF9N58AHnJ09+NfQ/qbwXkeKAuvagG8syytcJGpklYEqinUhRdiSdFUDex+OCGZr5ZFMcoUFkY3IDC6spGjKRuYejfh12DwSlp6J6qKWOSeeAmZTZoytiQkMq3KZAd/KViNR0jG2eCMtTQx1Ukscc0FOphUWWMLlBKTytYvnA38lVJuAd5NParPkVuoiefn2cPX9JQviMT+8w+qqv8AHkx7pKkSIrruYX13jwg+cHT3Y8HvmH1VV/jyY7d/FVWHNLbtgPWfIru+wO9YPUp8owYNgd6wepT5RgxAtukbqxdzPsNV8afCNHzR6B8MPPVi7mfYar40+EaPmj0D4YqsS+nv+ys8P+ruS/w5RjTrYEqJAWt4LG1/fiBtThHSPEYVVgpUWKIvJ3G1iRqLYueEc84QJTx5y9wxtcKN3Tprff5sLVHwerYlkVY15YAuWUkWN+Sb6YjoBhpjTMQdm2PcKSuXB50RMjbslNGxNtpOMsaOqqosWUBbDSwIOLXFFwclqgTFUIcqi6vpb0EjQ79/mxe4SrNDXkDzlN0XFzQT+FV7D59V7QflGLmglRaujMoJjFQGbKpc8hXdTlW5IDAH/jim2Hz6r2g/KMWnXDxPFNGMzwSrKq7s2XnLfozIWHvxqKP9LeC8xuXtZijnOy011TaeyY2glqKGUR8ZGzNks8E3JNy6A2zHx1Ibw33Y87I2PGKaGorpRII4kZQ9kgisosVQmxYeOxJvutuxokigqqWWr2fNxZeNy4UXRzlOZZ4bjLJ4SMrecjHmnhgpqSGr2hNxmSJCgYWjQ5RlEEOuaTwE5mvuI3Y5WsXO9ozI1ZWGIERmfOuZSh7YiuxCsAQCxJ8974hnvmH1VV/jyYkPVPNJLPIMrzymQr4oNgqnzqiqD574jnvmH1VV/jyYmP8AFZKi9r8S0m5SfIru+wO9YPUp8owYNgd6wepT5RgxCtakfqwKSlhqesav+3W5P9gT7sIkDXRSNQVBBG7djsfCSgiqWSHjRHVIDLEcobQch7q2kkZD5WS+5ujQ4503U1hMjoEo1dXCMEq6yJc7jMqhNQrEa5QTvwpc2+uiDEJq2uNTOyZVJbBbDN2HT5GD79Wfpwdh0+Rg+/Vn6cJcnHeTfKA3Us5cFsMVR1JRGjO8dOqKLszV9YAAN5JI0GNNb1MEiycZHAOMbKn77XEs1ibAKp1sD9mDk47yOUBupQ2GOXVe0H5Ri1y4u6HqUxyBjFFTmzWa1dWAhvA4y3BtbfiT2HT5GD79WfpxdUzoMDepY28wl1xXdVDokzklSSgUlmGdHYWLxs0bEEW1KEZvffGI6AAqxzu6gANI7SMABbklycungths7Dp8jB9+rP04Ow6fIwffqz9OOtMdSj5Kr6OhrdnVtjzS3bzYjf8AkxDwQVTHzAU7i5818NvYdPkYPv1Z+nFlsXqVBGYMsMUTgCXimmmmlUG/FmWY9rjJAzBVuw0uBgL5ELu0wk0KoqF8x2J42CP3WD1KfKMZxNAwYjV8ljhJQTvOssEd5YFV4ySFVyWIkiJ3jNGd9rXAPRiHDs2piklyLJyquFyylRxi5FEp1O7MDp6MOUkgUEsQANSSbAeknFRtDb4DwxwtG0k2bKWfk9rtmHJub3YC3R7rYEKiih2iFQDMXAcXc5VYkciVgGORgws0WqkMSttBjfElarI1pTGJISyMyl+Y6zelMxjNvCGI0xbHhGFq2pnTKSBxTluRIxBJQ6chwBe2txcjcQN1FtxGjRpWSJ2QuUMgNlXUm5AuAN5tgQleOl2g0LZjOJBQWQB0F57yjWxsWylDfdpi84QRSMaNljd+LqA75bXVeLdSSCddWGgvi0i2vAwBWWMg5bEOuvGaJ0/WINvDbGBtmDXt0WjZD2xdGJsFOvOv0YEJaraCp64lqY0dY5TFG6RleNKRiW8libXzyKLXvlT3Y0QmqaaYRvOzQTAHMyBWTiEJW3N4wyEEaWDG+64xepwhPW1TOYxeBphlDc4QFvrEaEhfBpfGvYW142ee8SwsBHI7hgVfjVOW7WHLAWxBG4r0EYEKt2fBWPJEJOPSMTyM3bBzCqtGGN7kZ7i3p6MRDQ13W6BTUiVaWa/bASZw6cVck8oEB7dFjrhzG0ovKJzc3PG7TXfu1GvnGMHakNr8bHbKWvnW2UHKTv3Bja/hwISxLDWiR0HXHEGZrMrRtKoZIyhGc6oJOM06DbQrjTU0leTLkM3L66UXdQACP3crryTm3HeOnDY+14AWBljDJzhnW6/zC9xjJ2nF5RObm543G1jv3aj7R4cCEbLUiGMHODkF+MN3v05jc3OMYkxyBgCpBBFwQbgg9IODAhQ9s7M64hMebLdlYG17FGDi4POF1Fx0jFfR8GClQs/GAnNK7LksCZhGOTyuSAIh4bkk4MGBC31fB5ZjOJTmjlyWCgq8bR7mVwecDYg2FiMVj8Cnbiw1RmVI8msQDNmieFmJBALHPfcbagaYMGBCy/A5zl7cuiU4btJNzSOXUry+SGDEEa20IwVHA52i4tZlUGSSQniRrxkgmAvmvYEWOvKB11AwYMCFOXg8RTVMHGC87SnNk5vH3vyc2tsx6RfFe3AhlFopggJjkZDFeMyxWGcLmFg6gBlvvAYEEG5gwIWyTgZdiyyLGLo2WOPLGWiZGQsmYjTIRpYkNqTlU41V3Acur5ZgrSpOr3izD94ZHJQZhbKYxvve5O/BgwIUpuCziQypKok6548XiuusfFFWGe7aag3BB8ONT8DbiUM8bCR84JhIkQtlLBZFcEDMoKkWK2GpsMGDAhMFFAUjRGYuyqAXIALECxYgaAnf78ZwYMCF/9k="/>
          <p:cNvSpPr>
            <a:spLocks noChangeAspect="1" noChangeArrowheads="1"/>
          </p:cNvSpPr>
          <p:nvPr userDrawn="1"/>
        </p:nvSpPr>
        <p:spPr bwMode="auto">
          <a:xfrm>
            <a:off x="39688" y="-547688"/>
            <a:ext cx="9525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00">
                <a:solidFill>
                  <a:schemeClr val="tx1"/>
                </a:solidFill>
                <a:latin typeface="Arial" charset="0"/>
              </a:defRPr>
            </a:lvl1pPr>
            <a:lvl2pPr marL="742950" indent="-285750" eaLnBrk="0" hangingPunct="0">
              <a:defRPr sz="800">
                <a:solidFill>
                  <a:schemeClr val="tx1"/>
                </a:solidFill>
                <a:latin typeface="Arial" charset="0"/>
              </a:defRPr>
            </a:lvl2pPr>
            <a:lvl3pPr marL="1143000" indent="-228600" eaLnBrk="0" hangingPunct="0">
              <a:defRPr sz="800">
                <a:solidFill>
                  <a:schemeClr val="tx1"/>
                </a:solidFill>
                <a:latin typeface="Arial" charset="0"/>
              </a:defRPr>
            </a:lvl3pPr>
            <a:lvl4pPr marL="1600200" indent="-228600" eaLnBrk="0" hangingPunct="0">
              <a:defRPr sz="800">
                <a:solidFill>
                  <a:schemeClr val="tx1"/>
                </a:solidFill>
                <a:latin typeface="Arial" charset="0"/>
              </a:defRPr>
            </a:lvl4pPr>
            <a:lvl5pPr marL="2057400" indent="-228600" eaLnBrk="0" hangingPunct="0">
              <a:defRPr sz="800">
                <a:solidFill>
                  <a:schemeClr val="tx1"/>
                </a:solidFill>
                <a:latin typeface="Arial" charset="0"/>
              </a:defRPr>
            </a:lvl5pPr>
            <a:lvl6pPr marL="2514600" indent="-228600" eaLnBrk="0" fontAlgn="base" hangingPunct="0">
              <a:spcBef>
                <a:spcPct val="0"/>
              </a:spcBef>
              <a:spcAft>
                <a:spcPct val="0"/>
              </a:spcAft>
              <a:defRPr sz="800">
                <a:solidFill>
                  <a:schemeClr val="tx1"/>
                </a:solidFill>
                <a:latin typeface="Arial" charset="0"/>
              </a:defRPr>
            </a:lvl6pPr>
            <a:lvl7pPr marL="2971800" indent="-228600" eaLnBrk="0" fontAlgn="base" hangingPunct="0">
              <a:spcBef>
                <a:spcPct val="0"/>
              </a:spcBef>
              <a:spcAft>
                <a:spcPct val="0"/>
              </a:spcAft>
              <a:defRPr sz="800">
                <a:solidFill>
                  <a:schemeClr val="tx1"/>
                </a:solidFill>
                <a:latin typeface="Arial" charset="0"/>
              </a:defRPr>
            </a:lvl7pPr>
            <a:lvl8pPr marL="3429000" indent="-228600" eaLnBrk="0" fontAlgn="base" hangingPunct="0">
              <a:spcBef>
                <a:spcPct val="0"/>
              </a:spcBef>
              <a:spcAft>
                <a:spcPct val="0"/>
              </a:spcAft>
              <a:defRPr sz="800">
                <a:solidFill>
                  <a:schemeClr val="tx1"/>
                </a:solidFill>
                <a:latin typeface="Arial" charset="0"/>
              </a:defRPr>
            </a:lvl8pPr>
            <a:lvl9pPr marL="3886200" indent="-228600" eaLnBrk="0" fontAlgn="base" hangingPunct="0">
              <a:spcBef>
                <a:spcPct val="0"/>
              </a:spcBef>
              <a:spcAft>
                <a:spcPct val="0"/>
              </a:spcAft>
              <a:defRPr sz="800">
                <a:solidFill>
                  <a:schemeClr val="tx1"/>
                </a:solidFill>
                <a:latin typeface="Arial" charset="0"/>
              </a:defRPr>
            </a:lvl9pPr>
          </a:lstStyle>
          <a:p>
            <a:pPr eaLnBrk="1" hangingPunct="1">
              <a:defRPr/>
            </a:pPr>
            <a:endParaRPr lang="en-US" altLang="en-US" dirty="0"/>
          </a:p>
        </p:txBody>
      </p:sp>
      <p:pic>
        <p:nvPicPr>
          <p:cNvPr id="1037" name="Picture 10"/>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8153400" y="152400"/>
            <a:ext cx="75247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TextBox 15"/>
          <p:cNvSpPr txBox="1">
            <a:spLocks noChangeArrowheads="1"/>
          </p:cNvSpPr>
          <p:nvPr userDrawn="1"/>
        </p:nvSpPr>
        <p:spPr bwMode="auto">
          <a:xfrm>
            <a:off x="1295400" y="152400"/>
            <a:ext cx="6553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800">
                <a:solidFill>
                  <a:schemeClr val="tx1"/>
                </a:solidFill>
                <a:latin typeface="Arial" charset="0"/>
              </a:defRPr>
            </a:lvl1pPr>
            <a:lvl2pPr marL="742950" indent="-285750" eaLnBrk="0" hangingPunct="0">
              <a:defRPr sz="800">
                <a:solidFill>
                  <a:schemeClr val="tx1"/>
                </a:solidFill>
                <a:latin typeface="Arial" charset="0"/>
              </a:defRPr>
            </a:lvl2pPr>
            <a:lvl3pPr marL="1143000" indent="-228600" eaLnBrk="0" hangingPunct="0">
              <a:defRPr sz="800">
                <a:solidFill>
                  <a:schemeClr val="tx1"/>
                </a:solidFill>
                <a:latin typeface="Arial" charset="0"/>
              </a:defRPr>
            </a:lvl3pPr>
            <a:lvl4pPr marL="1600200" indent="-228600" eaLnBrk="0" hangingPunct="0">
              <a:defRPr sz="800">
                <a:solidFill>
                  <a:schemeClr val="tx1"/>
                </a:solidFill>
                <a:latin typeface="Arial" charset="0"/>
              </a:defRPr>
            </a:lvl4pPr>
            <a:lvl5pPr marL="2057400" indent="-228600" eaLnBrk="0" hangingPunct="0">
              <a:defRPr sz="800">
                <a:solidFill>
                  <a:schemeClr val="tx1"/>
                </a:solidFill>
                <a:latin typeface="Arial" charset="0"/>
              </a:defRPr>
            </a:lvl5pPr>
            <a:lvl6pPr marL="2514600" indent="-228600" eaLnBrk="0" fontAlgn="base" hangingPunct="0">
              <a:spcBef>
                <a:spcPct val="0"/>
              </a:spcBef>
              <a:spcAft>
                <a:spcPct val="0"/>
              </a:spcAft>
              <a:defRPr sz="800">
                <a:solidFill>
                  <a:schemeClr val="tx1"/>
                </a:solidFill>
                <a:latin typeface="Arial" charset="0"/>
              </a:defRPr>
            </a:lvl6pPr>
            <a:lvl7pPr marL="2971800" indent="-228600" eaLnBrk="0" fontAlgn="base" hangingPunct="0">
              <a:spcBef>
                <a:spcPct val="0"/>
              </a:spcBef>
              <a:spcAft>
                <a:spcPct val="0"/>
              </a:spcAft>
              <a:defRPr sz="800">
                <a:solidFill>
                  <a:schemeClr val="tx1"/>
                </a:solidFill>
                <a:latin typeface="Arial" charset="0"/>
              </a:defRPr>
            </a:lvl7pPr>
            <a:lvl8pPr marL="3429000" indent="-228600" eaLnBrk="0" fontAlgn="base" hangingPunct="0">
              <a:spcBef>
                <a:spcPct val="0"/>
              </a:spcBef>
              <a:spcAft>
                <a:spcPct val="0"/>
              </a:spcAft>
              <a:defRPr sz="800">
                <a:solidFill>
                  <a:schemeClr val="tx1"/>
                </a:solidFill>
                <a:latin typeface="Arial" charset="0"/>
              </a:defRPr>
            </a:lvl8pPr>
            <a:lvl9pPr marL="3886200" indent="-228600" eaLnBrk="0" fontAlgn="base" hangingPunct="0">
              <a:spcBef>
                <a:spcPct val="0"/>
              </a:spcBef>
              <a:spcAft>
                <a:spcPct val="0"/>
              </a:spcAft>
              <a:defRPr sz="800">
                <a:solidFill>
                  <a:schemeClr val="tx1"/>
                </a:solidFill>
                <a:latin typeface="Arial" charset="0"/>
              </a:defRPr>
            </a:lvl9pPr>
          </a:lstStyle>
          <a:p>
            <a:pPr algn="ctr" eaLnBrk="1" hangingPunct="1">
              <a:defRPr/>
            </a:pPr>
            <a:r>
              <a:rPr lang="en-US" altLang="en-US" sz="2400" b="1" dirty="0">
                <a:latin typeface="Times New Roman" pitchFamily="18" charset="0"/>
                <a:cs typeface="Times New Roman" pitchFamily="18" charset="0"/>
              </a:rPr>
              <a:t>ITSD Project Status Report</a:t>
            </a:r>
          </a:p>
        </p:txBody>
      </p:sp>
      <p:pic>
        <p:nvPicPr>
          <p:cNvPr id="15" name="Picture 14"/>
          <p:cNvPicPr/>
          <p:nvPr userDrawn="1"/>
        </p:nvPicPr>
        <p:blipFill>
          <a:blip r:embed="rId9" cstate="print">
            <a:extLst>
              <a:ext uri="{28A0092B-C50C-407E-A947-70E740481C1C}">
                <a14:useLocalDpi xmlns:a14="http://schemas.microsoft.com/office/drawing/2010/main" val="0"/>
              </a:ext>
            </a:extLst>
          </a:blip>
          <a:stretch>
            <a:fillRect/>
          </a:stretch>
        </p:blipFill>
        <p:spPr bwMode="auto">
          <a:xfrm>
            <a:off x="376237" y="84645"/>
            <a:ext cx="619125" cy="763905"/>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Lst>
  <p:hf hdr="0" ftr="0"/>
  <p:txStyles>
    <p:titleStyle>
      <a:lvl1pPr algn="ctr" defTabSz="820738" rtl="0" eaLnBrk="0" fontAlgn="base" hangingPunct="0">
        <a:spcBef>
          <a:spcPct val="0"/>
        </a:spcBef>
        <a:spcAft>
          <a:spcPct val="0"/>
        </a:spcAft>
        <a:defRPr sz="2000">
          <a:solidFill>
            <a:schemeClr val="tx2"/>
          </a:solidFill>
          <a:latin typeface="+mj-lt"/>
          <a:ea typeface="+mj-ea"/>
          <a:cs typeface="+mj-cs"/>
        </a:defRPr>
      </a:lvl1pPr>
      <a:lvl2pPr algn="ctr" defTabSz="820738" rtl="0" eaLnBrk="0" fontAlgn="base" hangingPunct="0">
        <a:spcBef>
          <a:spcPct val="0"/>
        </a:spcBef>
        <a:spcAft>
          <a:spcPct val="0"/>
        </a:spcAft>
        <a:defRPr sz="2000">
          <a:solidFill>
            <a:schemeClr val="tx2"/>
          </a:solidFill>
          <a:latin typeface="Arial" charset="0"/>
        </a:defRPr>
      </a:lvl2pPr>
      <a:lvl3pPr algn="ctr" defTabSz="820738" rtl="0" eaLnBrk="0" fontAlgn="base" hangingPunct="0">
        <a:spcBef>
          <a:spcPct val="0"/>
        </a:spcBef>
        <a:spcAft>
          <a:spcPct val="0"/>
        </a:spcAft>
        <a:defRPr sz="2000">
          <a:solidFill>
            <a:schemeClr val="tx2"/>
          </a:solidFill>
          <a:latin typeface="Arial" charset="0"/>
        </a:defRPr>
      </a:lvl3pPr>
      <a:lvl4pPr algn="ctr" defTabSz="820738" rtl="0" eaLnBrk="0" fontAlgn="base" hangingPunct="0">
        <a:spcBef>
          <a:spcPct val="0"/>
        </a:spcBef>
        <a:spcAft>
          <a:spcPct val="0"/>
        </a:spcAft>
        <a:defRPr sz="2000">
          <a:solidFill>
            <a:schemeClr val="tx2"/>
          </a:solidFill>
          <a:latin typeface="Arial" charset="0"/>
        </a:defRPr>
      </a:lvl4pPr>
      <a:lvl5pPr algn="ctr" defTabSz="820738" rtl="0" eaLnBrk="0" fontAlgn="base" hangingPunct="0">
        <a:spcBef>
          <a:spcPct val="0"/>
        </a:spcBef>
        <a:spcAft>
          <a:spcPct val="0"/>
        </a:spcAft>
        <a:defRPr sz="2000">
          <a:solidFill>
            <a:schemeClr val="tx2"/>
          </a:solidFill>
          <a:latin typeface="Arial" charset="0"/>
        </a:defRPr>
      </a:lvl5pPr>
      <a:lvl6pPr marL="457200" algn="ctr" defTabSz="820738" rtl="0" eaLnBrk="1" fontAlgn="base" hangingPunct="1">
        <a:spcBef>
          <a:spcPct val="0"/>
        </a:spcBef>
        <a:spcAft>
          <a:spcPct val="0"/>
        </a:spcAft>
        <a:defRPr sz="2000">
          <a:solidFill>
            <a:schemeClr val="tx2"/>
          </a:solidFill>
          <a:latin typeface="Tahoma" pitchFamily="34" charset="0"/>
        </a:defRPr>
      </a:lvl6pPr>
      <a:lvl7pPr marL="914400" algn="ctr" defTabSz="820738" rtl="0" eaLnBrk="1" fontAlgn="base" hangingPunct="1">
        <a:spcBef>
          <a:spcPct val="0"/>
        </a:spcBef>
        <a:spcAft>
          <a:spcPct val="0"/>
        </a:spcAft>
        <a:defRPr sz="2000">
          <a:solidFill>
            <a:schemeClr val="tx2"/>
          </a:solidFill>
          <a:latin typeface="Tahoma" pitchFamily="34" charset="0"/>
        </a:defRPr>
      </a:lvl7pPr>
      <a:lvl8pPr marL="1371600" algn="ctr" defTabSz="820738" rtl="0" eaLnBrk="1" fontAlgn="base" hangingPunct="1">
        <a:spcBef>
          <a:spcPct val="0"/>
        </a:spcBef>
        <a:spcAft>
          <a:spcPct val="0"/>
        </a:spcAft>
        <a:defRPr sz="2000">
          <a:solidFill>
            <a:schemeClr val="tx2"/>
          </a:solidFill>
          <a:latin typeface="Tahoma" pitchFamily="34" charset="0"/>
        </a:defRPr>
      </a:lvl8pPr>
      <a:lvl9pPr marL="1828800" algn="ctr" defTabSz="820738" rtl="0" eaLnBrk="1" fontAlgn="base" hangingPunct="1">
        <a:spcBef>
          <a:spcPct val="0"/>
        </a:spcBef>
        <a:spcAft>
          <a:spcPct val="0"/>
        </a:spcAft>
        <a:defRPr sz="2000">
          <a:solidFill>
            <a:schemeClr val="tx2"/>
          </a:solidFill>
          <a:latin typeface="Tahoma" pitchFamily="34" charset="0"/>
        </a:defRPr>
      </a:lvl9pPr>
    </p:titleStyle>
    <p:bodyStyle>
      <a:lvl1pPr marL="307975" indent="-307975" algn="l" defTabSz="820738" rtl="0" eaLnBrk="0" fontAlgn="base" hangingPunct="0">
        <a:spcBef>
          <a:spcPct val="20000"/>
        </a:spcBef>
        <a:spcAft>
          <a:spcPct val="0"/>
        </a:spcAft>
        <a:buSzPct val="100000"/>
        <a:buChar char="•"/>
        <a:defRPr sz="2800">
          <a:solidFill>
            <a:schemeClr val="tx1"/>
          </a:solidFill>
          <a:latin typeface="+mj-lt"/>
          <a:ea typeface="+mn-ea"/>
          <a:cs typeface="+mn-cs"/>
        </a:defRPr>
      </a:lvl1pPr>
      <a:lvl2pPr marL="666750" indent="-257175" algn="l" defTabSz="820738" rtl="0" eaLnBrk="0" fontAlgn="base" hangingPunct="0">
        <a:spcBef>
          <a:spcPct val="20000"/>
        </a:spcBef>
        <a:spcAft>
          <a:spcPct val="0"/>
        </a:spcAft>
        <a:buSzPct val="100000"/>
        <a:buChar char="–"/>
        <a:defRPr sz="2400">
          <a:solidFill>
            <a:schemeClr val="tx1"/>
          </a:solidFill>
          <a:latin typeface="+mj-lt"/>
        </a:defRPr>
      </a:lvl2pPr>
      <a:lvl3pPr marL="1025525" indent="-204788" algn="l" defTabSz="820738" rtl="0" eaLnBrk="0" fontAlgn="base" hangingPunct="0">
        <a:spcBef>
          <a:spcPct val="20000"/>
        </a:spcBef>
        <a:spcAft>
          <a:spcPct val="0"/>
        </a:spcAft>
        <a:buSzPct val="100000"/>
        <a:buChar char="•"/>
        <a:defRPr sz="2000">
          <a:solidFill>
            <a:schemeClr val="tx1"/>
          </a:solidFill>
          <a:latin typeface="+mj-lt"/>
        </a:defRPr>
      </a:lvl3pPr>
      <a:lvl4pPr marL="1436688" indent="-206375" algn="l" defTabSz="820738" rtl="0" eaLnBrk="0" fontAlgn="base" hangingPunct="0">
        <a:spcBef>
          <a:spcPct val="20000"/>
        </a:spcBef>
        <a:spcAft>
          <a:spcPct val="0"/>
        </a:spcAft>
        <a:buSzPct val="100000"/>
        <a:buChar char="–"/>
        <a:defRPr sz="1600">
          <a:solidFill>
            <a:schemeClr val="tx1"/>
          </a:solidFill>
          <a:latin typeface="+mj-lt"/>
        </a:defRPr>
      </a:lvl4pPr>
      <a:lvl5pPr marL="1846263" indent="-204788" algn="l" defTabSz="820738" rtl="0" eaLnBrk="0" fontAlgn="base" hangingPunct="0">
        <a:spcBef>
          <a:spcPct val="20000"/>
        </a:spcBef>
        <a:spcAft>
          <a:spcPct val="0"/>
        </a:spcAft>
        <a:buSzPct val="100000"/>
        <a:buChar char="»"/>
        <a:defRPr sz="1600">
          <a:solidFill>
            <a:schemeClr val="tx1"/>
          </a:solidFill>
          <a:latin typeface="+mj-lt"/>
        </a:defRPr>
      </a:lvl5pPr>
      <a:lvl6pPr marL="2303463" indent="-204788" algn="l" defTabSz="820738" rtl="0" eaLnBrk="1" fontAlgn="base" hangingPunct="1">
        <a:spcBef>
          <a:spcPct val="20000"/>
        </a:spcBef>
        <a:spcAft>
          <a:spcPct val="0"/>
        </a:spcAft>
        <a:buSzPct val="100000"/>
        <a:buChar char="»"/>
        <a:defRPr>
          <a:solidFill>
            <a:schemeClr val="tx1"/>
          </a:solidFill>
          <a:latin typeface="+mn-lt"/>
        </a:defRPr>
      </a:lvl6pPr>
      <a:lvl7pPr marL="2760663" indent="-204788" algn="l" defTabSz="820738" rtl="0" eaLnBrk="1" fontAlgn="base" hangingPunct="1">
        <a:spcBef>
          <a:spcPct val="20000"/>
        </a:spcBef>
        <a:spcAft>
          <a:spcPct val="0"/>
        </a:spcAft>
        <a:buSzPct val="100000"/>
        <a:buChar char="»"/>
        <a:defRPr>
          <a:solidFill>
            <a:schemeClr val="tx1"/>
          </a:solidFill>
          <a:latin typeface="+mn-lt"/>
        </a:defRPr>
      </a:lvl7pPr>
      <a:lvl8pPr marL="3217863" indent="-204788" algn="l" defTabSz="820738" rtl="0" eaLnBrk="1" fontAlgn="base" hangingPunct="1">
        <a:spcBef>
          <a:spcPct val="20000"/>
        </a:spcBef>
        <a:spcAft>
          <a:spcPct val="0"/>
        </a:spcAft>
        <a:buSzPct val="100000"/>
        <a:buChar char="»"/>
        <a:defRPr>
          <a:solidFill>
            <a:schemeClr val="tx1"/>
          </a:solidFill>
          <a:latin typeface="+mn-lt"/>
        </a:defRPr>
      </a:lvl8pPr>
      <a:lvl9pPr marL="3675063" indent="-204788" algn="l" defTabSz="820738" rtl="0" eaLnBrk="1" fontAlgn="base" hangingPunct="1">
        <a:spcBef>
          <a:spcPct val="20000"/>
        </a:spcBef>
        <a:spcAft>
          <a:spcPct val="0"/>
        </a:spcAft>
        <a:buSzPct val="10000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5"/>
          <p:cNvSpPr>
            <a:spLocks noChangeShapeType="1"/>
          </p:cNvSpPr>
          <p:nvPr/>
        </p:nvSpPr>
        <p:spPr bwMode="auto">
          <a:xfrm>
            <a:off x="2481263" y="5741988"/>
            <a:ext cx="1587" cy="137636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1" name="Line 6"/>
          <p:cNvSpPr>
            <a:spLocks noChangeShapeType="1"/>
          </p:cNvSpPr>
          <p:nvPr/>
        </p:nvSpPr>
        <p:spPr bwMode="auto">
          <a:xfrm>
            <a:off x="3286125" y="5749925"/>
            <a:ext cx="1588" cy="13684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2" name="Line 7"/>
          <p:cNvSpPr>
            <a:spLocks noChangeShapeType="1"/>
          </p:cNvSpPr>
          <p:nvPr/>
        </p:nvSpPr>
        <p:spPr bwMode="auto">
          <a:xfrm>
            <a:off x="4078288" y="5749925"/>
            <a:ext cx="0" cy="13684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3" name="Line 9"/>
          <p:cNvSpPr>
            <a:spLocks noChangeShapeType="1"/>
          </p:cNvSpPr>
          <p:nvPr/>
        </p:nvSpPr>
        <p:spPr bwMode="auto">
          <a:xfrm>
            <a:off x="2078038" y="5676900"/>
            <a:ext cx="1587" cy="12509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4" name="Line 10"/>
          <p:cNvSpPr>
            <a:spLocks noChangeShapeType="1"/>
          </p:cNvSpPr>
          <p:nvPr/>
        </p:nvSpPr>
        <p:spPr bwMode="auto">
          <a:xfrm flipV="1">
            <a:off x="2457450" y="7321550"/>
            <a:ext cx="1624013" cy="444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5" name="Line 11"/>
          <p:cNvSpPr>
            <a:spLocks noChangeShapeType="1"/>
          </p:cNvSpPr>
          <p:nvPr/>
        </p:nvSpPr>
        <p:spPr bwMode="auto">
          <a:xfrm>
            <a:off x="1042988" y="7126288"/>
            <a:ext cx="2981325"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6" name="Line 12"/>
          <p:cNvSpPr>
            <a:spLocks noChangeShapeType="1"/>
          </p:cNvSpPr>
          <p:nvPr/>
        </p:nvSpPr>
        <p:spPr bwMode="auto">
          <a:xfrm>
            <a:off x="1114425" y="7380288"/>
            <a:ext cx="2981325"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7" name="Line 13"/>
          <p:cNvSpPr>
            <a:spLocks noChangeShapeType="1"/>
          </p:cNvSpPr>
          <p:nvPr/>
        </p:nvSpPr>
        <p:spPr bwMode="auto">
          <a:xfrm>
            <a:off x="1042988" y="7531100"/>
            <a:ext cx="2981325"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8" name="Line 14"/>
          <p:cNvSpPr>
            <a:spLocks noChangeShapeType="1"/>
          </p:cNvSpPr>
          <p:nvPr/>
        </p:nvSpPr>
        <p:spPr bwMode="auto">
          <a:xfrm>
            <a:off x="1042988" y="6811963"/>
            <a:ext cx="2981325"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59" name="Line 15"/>
          <p:cNvSpPr>
            <a:spLocks noChangeShapeType="1"/>
          </p:cNvSpPr>
          <p:nvPr/>
        </p:nvSpPr>
        <p:spPr bwMode="auto">
          <a:xfrm>
            <a:off x="1042988" y="6929438"/>
            <a:ext cx="2981325"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60" name="Line 16"/>
          <p:cNvSpPr>
            <a:spLocks noChangeShapeType="1"/>
          </p:cNvSpPr>
          <p:nvPr/>
        </p:nvSpPr>
        <p:spPr bwMode="auto">
          <a:xfrm>
            <a:off x="1042988" y="7045325"/>
            <a:ext cx="2981325" cy="31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61" name="Line 17"/>
          <p:cNvSpPr>
            <a:spLocks noChangeShapeType="1"/>
          </p:cNvSpPr>
          <p:nvPr/>
        </p:nvSpPr>
        <p:spPr bwMode="auto">
          <a:xfrm>
            <a:off x="1042988" y="6681788"/>
            <a:ext cx="2981325"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2062" name="Line 18"/>
          <p:cNvSpPr>
            <a:spLocks noChangeShapeType="1"/>
          </p:cNvSpPr>
          <p:nvPr/>
        </p:nvSpPr>
        <p:spPr bwMode="auto">
          <a:xfrm>
            <a:off x="1042988" y="6799263"/>
            <a:ext cx="2981325"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4154" name="Rectangle 58"/>
          <p:cNvSpPr>
            <a:spLocks noChangeArrowheads="1"/>
          </p:cNvSpPr>
          <p:nvPr/>
        </p:nvSpPr>
        <p:spPr bwMode="auto">
          <a:xfrm>
            <a:off x="5486400" y="2241551"/>
            <a:ext cx="3536950" cy="958850"/>
          </a:xfrm>
          <a:prstGeom prst="rect">
            <a:avLst/>
          </a:prstGeom>
          <a:solidFill>
            <a:schemeClr val="bg1"/>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marL="228600" indent="-228600" defTabSz="820738" eaLnBrk="0" hangingPunct="0">
              <a:buFont typeface="+mj-lt"/>
              <a:buAutoNum type="arabicPeriod"/>
              <a:defRPr/>
            </a:pPr>
            <a:endParaRPr lang="en-US" sz="900" u="sng" dirty="0"/>
          </a:p>
        </p:txBody>
      </p:sp>
      <p:sp>
        <p:nvSpPr>
          <p:cNvPr id="42" name="Rectangle 3"/>
          <p:cNvSpPr>
            <a:spLocks noChangeArrowheads="1"/>
          </p:cNvSpPr>
          <p:nvPr/>
        </p:nvSpPr>
        <p:spPr bwMode="auto">
          <a:xfrm>
            <a:off x="139699" y="1277024"/>
            <a:ext cx="1618225" cy="897923"/>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endParaRPr lang="en-US" sz="900" dirty="0"/>
          </a:p>
        </p:txBody>
      </p:sp>
      <p:sp>
        <p:nvSpPr>
          <p:cNvPr id="2067" name="Line 8"/>
          <p:cNvSpPr>
            <a:spLocks noChangeShapeType="1"/>
          </p:cNvSpPr>
          <p:nvPr/>
        </p:nvSpPr>
        <p:spPr bwMode="auto">
          <a:xfrm>
            <a:off x="976313" y="3370263"/>
            <a:ext cx="0" cy="126047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12700">
                <a:solidFill>
                  <a:srgbClr val="000000"/>
                </a:solidFill>
                <a:round/>
                <a:headEnd/>
                <a:tailEnd/>
              </a14:hiddenLine>
            </a:ext>
          </a:extLst>
        </p:spPr>
        <p:txBody>
          <a:bodyPr/>
          <a:lstStyle/>
          <a:p>
            <a:endParaRPr lang="en-US"/>
          </a:p>
        </p:txBody>
      </p:sp>
      <p:sp>
        <p:nvSpPr>
          <p:cNvPr id="44" name="Rectangle 37"/>
          <p:cNvSpPr>
            <a:spLocks noChangeArrowheads="1"/>
          </p:cNvSpPr>
          <p:nvPr/>
        </p:nvSpPr>
        <p:spPr bwMode="auto">
          <a:xfrm>
            <a:off x="1828800" y="3962400"/>
            <a:ext cx="7194550" cy="3048000"/>
          </a:xfrm>
          <a:prstGeom prst="rect">
            <a:avLst/>
          </a:prstGeom>
          <a:solidFill>
            <a:schemeClr val="bg1"/>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defTabSz="820738" eaLnBrk="0" hangingPunct="0">
              <a:defRPr/>
            </a:pPr>
            <a:endParaRPr lang="en-US" sz="900" b="1" i="1" u="sng" dirty="0"/>
          </a:p>
        </p:txBody>
      </p:sp>
      <p:sp>
        <p:nvSpPr>
          <p:cNvPr id="46" name="Rectangle 36"/>
          <p:cNvSpPr>
            <a:spLocks noChangeArrowheads="1"/>
          </p:cNvSpPr>
          <p:nvPr/>
        </p:nvSpPr>
        <p:spPr bwMode="auto">
          <a:xfrm>
            <a:off x="139700" y="5562600"/>
            <a:ext cx="1612900" cy="1447800"/>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marL="171450" indent="-171450" defTabSz="820738" eaLnBrk="0" hangingPunct="0">
              <a:defRPr/>
            </a:pPr>
            <a:endParaRPr lang="en-US" b="1" i="1" dirty="0">
              <a:solidFill>
                <a:schemeClr val="accent2"/>
              </a:solidFill>
            </a:endParaRPr>
          </a:p>
        </p:txBody>
      </p:sp>
      <p:graphicFrame>
        <p:nvGraphicFramePr>
          <p:cNvPr id="47" name="Group 127"/>
          <p:cNvGraphicFramePr>
            <a:graphicFrameLocks noGrp="1"/>
          </p:cNvGraphicFramePr>
          <p:nvPr>
            <p:extLst>
              <p:ext uri="{D42A27DB-BD31-4B8C-83A1-F6EECF244321}">
                <p14:modId xmlns:p14="http://schemas.microsoft.com/office/powerpoint/2010/main" val="1862092568"/>
              </p:ext>
            </p:extLst>
          </p:nvPr>
        </p:nvGraphicFramePr>
        <p:xfrm>
          <a:off x="159125" y="6096000"/>
          <a:ext cx="1593475" cy="890559"/>
        </p:xfrm>
        <a:graphic>
          <a:graphicData uri="http://schemas.openxmlformats.org/drawingml/2006/table">
            <a:tbl>
              <a:tblPr/>
              <a:tblGrid>
                <a:gridCol w="1048097">
                  <a:extLst>
                    <a:ext uri="{9D8B030D-6E8A-4147-A177-3AD203B41FA5}">
                      <a16:colId xmlns:a16="http://schemas.microsoft.com/office/drawing/2014/main" val="20000"/>
                    </a:ext>
                  </a:extLst>
                </a:gridCol>
                <a:gridCol w="545378">
                  <a:extLst>
                    <a:ext uri="{9D8B030D-6E8A-4147-A177-3AD203B41FA5}">
                      <a16:colId xmlns:a16="http://schemas.microsoft.com/office/drawing/2014/main" val="20001"/>
                    </a:ext>
                  </a:extLst>
                </a:gridCol>
              </a:tblGrid>
              <a:tr h="173064">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 Initiated</a:t>
                      </a: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0 </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173064">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 Under Review</a:t>
                      </a: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0 </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3064">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  Approved</a:t>
                      </a: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BEEF3"/>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0 </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DBEEF3"/>
                    </a:solidFill>
                  </a:tcPr>
                </a:tc>
                <a:extLst>
                  <a:ext uri="{0D108BD9-81ED-4DB2-BD59-A6C34878D82A}">
                    <a16:rowId xmlns:a16="http://schemas.microsoft.com/office/drawing/2014/main" val="10002"/>
                  </a:ext>
                </a:extLst>
              </a:tr>
              <a:tr h="173064">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 Denied</a:t>
                      </a: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0 </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3"/>
                  </a:ext>
                </a:extLst>
              </a:tr>
              <a:tr h="198303">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 Total CRs</a:t>
                      </a: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0</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48" name="Rectangle 37"/>
          <p:cNvSpPr>
            <a:spLocks noChangeArrowheads="1"/>
          </p:cNvSpPr>
          <p:nvPr/>
        </p:nvSpPr>
        <p:spPr bwMode="auto">
          <a:xfrm>
            <a:off x="1829019" y="1159669"/>
            <a:ext cx="3603406" cy="2504281"/>
          </a:xfrm>
          <a:prstGeom prst="rect">
            <a:avLst/>
          </a:prstGeom>
          <a:solidFill>
            <a:schemeClr val="bg1"/>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defTabSz="820738" eaLnBrk="0" hangingPunct="0">
              <a:defRPr/>
            </a:pPr>
            <a:r>
              <a:rPr lang="en-US" sz="1000" dirty="0"/>
              <a:t> </a:t>
            </a:r>
          </a:p>
          <a:p>
            <a:pPr marL="114300" indent="-114300" defTabSz="820738" eaLnBrk="0" hangingPunct="0">
              <a:buFont typeface="Wingdings" pitchFamily="2" charset="2"/>
              <a:buChar char="§"/>
              <a:defRPr/>
            </a:pPr>
            <a:endParaRPr lang="en-US" sz="1000" dirty="0">
              <a:solidFill>
                <a:srgbClr val="FF0000"/>
              </a:solidFill>
            </a:endParaRPr>
          </a:p>
          <a:p>
            <a:pPr marL="114300" indent="-114300">
              <a:buFont typeface="Arial" pitchFamily="34" charset="0"/>
              <a:buChar char="•"/>
              <a:defRPr/>
            </a:pPr>
            <a:endParaRPr lang="en-US" sz="1000" dirty="0"/>
          </a:p>
          <a:p>
            <a:pPr marL="114300" indent="-114300">
              <a:buFont typeface="Arial" pitchFamily="34" charset="0"/>
              <a:buChar char="•"/>
              <a:defRPr/>
            </a:pPr>
            <a:endParaRPr lang="en-US" sz="1000" dirty="0"/>
          </a:p>
          <a:p>
            <a:pPr marL="114300" indent="-114300">
              <a:buFont typeface="Arial" pitchFamily="34" charset="0"/>
              <a:buChar char="•"/>
              <a:defRPr/>
            </a:pPr>
            <a:endParaRPr lang="en-US" sz="1000" dirty="0"/>
          </a:p>
          <a:p>
            <a:pPr marL="114300" indent="-114300">
              <a:defRPr/>
            </a:pPr>
            <a:endParaRPr lang="en-US" sz="1000" dirty="0"/>
          </a:p>
          <a:p>
            <a:pPr marL="114300" indent="-114300" defTabSz="820738" eaLnBrk="0" hangingPunct="0">
              <a:buFont typeface="Wingdings" pitchFamily="2" charset="2"/>
              <a:buChar char="§"/>
              <a:defRPr/>
            </a:pPr>
            <a:endParaRPr lang="en-US" sz="1000" dirty="0"/>
          </a:p>
        </p:txBody>
      </p:sp>
      <p:sp>
        <p:nvSpPr>
          <p:cNvPr id="39" name="Rectangle 38"/>
          <p:cNvSpPr/>
          <p:nvPr/>
        </p:nvSpPr>
        <p:spPr>
          <a:xfrm>
            <a:off x="1336038" y="533400"/>
            <a:ext cx="6741162" cy="261610"/>
          </a:xfrm>
          <a:prstGeom prst="rect">
            <a:avLst/>
          </a:prstGeom>
        </p:spPr>
        <p:txBody>
          <a:bodyPr wrap="square">
            <a:spAutoFit/>
          </a:bodyPr>
          <a:lstStyle/>
          <a:p>
            <a:pPr>
              <a:defRPr/>
            </a:pPr>
            <a:r>
              <a:rPr lang="en-US" sz="1100" b="1" kern="0" dirty="0">
                <a:solidFill>
                  <a:schemeClr val="tx2"/>
                </a:solidFill>
              </a:rPr>
              <a:t> Vendor:[</a:t>
            </a:r>
            <a:r>
              <a:rPr lang="en-US" sz="1100" b="1" i="1" kern="0" dirty="0">
                <a:solidFill>
                  <a:schemeClr val="tx2"/>
                </a:solidFill>
              </a:rPr>
              <a:t>Enter Vendor Name</a:t>
            </a:r>
            <a:r>
              <a:rPr lang="en-US" sz="1100" b="1" kern="0" dirty="0">
                <a:solidFill>
                  <a:schemeClr val="tx2"/>
                </a:solidFill>
              </a:rPr>
              <a:t>]  Project: [</a:t>
            </a:r>
            <a:r>
              <a:rPr lang="en-US" sz="1100" b="1" i="1" kern="0" dirty="0">
                <a:solidFill>
                  <a:schemeClr val="tx2"/>
                </a:solidFill>
              </a:rPr>
              <a:t>Enter Project Name</a:t>
            </a:r>
            <a:r>
              <a:rPr lang="en-US" sz="1100" b="1" kern="0" dirty="0">
                <a:solidFill>
                  <a:schemeClr val="tx2"/>
                </a:solidFill>
              </a:rPr>
              <a:t>]  Reporting Period: [</a:t>
            </a:r>
            <a:r>
              <a:rPr lang="en-US" sz="1100" b="1" i="1" kern="0" dirty="0">
                <a:solidFill>
                  <a:schemeClr val="tx2"/>
                </a:solidFill>
              </a:rPr>
              <a:t>Enter Date</a:t>
            </a:r>
            <a:r>
              <a:rPr lang="en-US" sz="1100" b="1" kern="0" dirty="0">
                <a:solidFill>
                  <a:schemeClr val="tx2"/>
                </a:solidFill>
              </a:rPr>
              <a:t>]</a:t>
            </a:r>
            <a:endParaRPr lang="en-US" sz="1100" dirty="0"/>
          </a:p>
        </p:txBody>
      </p:sp>
      <p:graphicFrame>
        <p:nvGraphicFramePr>
          <p:cNvPr id="43" name="Table 42"/>
          <p:cNvGraphicFramePr>
            <a:graphicFrameLocks noGrp="1"/>
          </p:cNvGraphicFramePr>
          <p:nvPr>
            <p:extLst>
              <p:ext uri="{D42A27DB-BD31-4B8C-83A1-F6EECF244321}">
                <p14:modId xmlns:p14="http://schemas.microsoft.com/office/powerpoint/2010/main" val="914696127"/>
              </p:ext>
            </p:extLst>
          </p:nvPr>
        </p:nvGraphicFramePr>
        <p:xfrm>
          <a:off x="1843361" y="3733802"/>
          <a:ext cx="7179988" cy="3276601"/>
        </p:xfrm>
        <a:graphic>
          <a:graphicData uri="http://schemas.openxmlformats.org/drawingml/2006/table">
            <a:tbl>
              <a:tblPr/>
              <a:tblGrid>
                <a:gridCol w="1728321">
                  <a:extLst>
                    <a:ext uri="{9D8B030D-6E8A-4147-A177-3AD203B41FA5}">
                      <a16:colId xmlns:a16="http://schemas.microsoft.com/office/drawing/2014/main" val="20000"/>
                    </a:ext>
                  </a:extLst>
                </a:gridCol>
                <a:gridCol w="236173">
                  <a:extLst>
                    <a:ext uri="{9D8B030D-6E8A-4147-A177-3AD203B41FA5}">
                      <a16:colId xmlns:a16="http://schemas.microsoft.com/office/drawing/2014/main" val="20001"/>
                    </a:ext>
                  </a:extLst>
                </a:gridCol>
                <a:gridCol w="535545">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304800">
                  <a:extLst>
                    <a:ext uri="{9D8B030D-6E8A-4147-A177-3AD203B41FA5}">
                      <a16:colId xmlns:a16="http://schemas.microsoft.com/office/drawing/2014/main" val="20007"/>
                    </a:ext>
                  </a:extLst>
                </a:gridCol>
                <a:gridCol w="5334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717549">
                  <a:extLst>
                    <a:ext uri="{9D8B030D-6E8A-4147-A177-3AD203B41FA5}">
                      <a16:colId xmlns:a16="http://schemas.microsoft.com/office/drawing/2014/main" val="20010"/>
                    </a:ext>
                  </a:extLst>
                </a:gridCol>
              </a:tblGrid>
              <a:tr h="747105">
                <a:tc>
                  <a:txBody>
                    <a:bodyPr/>
                    <a:lstStyle/>
                    <a:p>
                      <a:pPr algn="ctr" fontAlgn="b"/>
                      <a:r>
                        <a:rPr lang="en-US" sz="1050" b="1" i="0" u="none" strike="noStrike" dirty="0">
                          <a:solidFill>
                            <a:schemeClr val="bg1"/>
                          </a:solidFill>
                          <a:latin typeface="Calibri"/>
                        </a:rPr>
                        <a:t>Deliverable</a:t>
                      </a: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Status</a:t>
                      </a:r>
                    </a:p>
                  </a:txBody>
                  <a:tcPr marL="9525" marR="9525" marT="9524"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950" b="1" i="0" u="none" strike="noStrike" dirty="0">
                          <a:solidFill>
                            <a:schemeClr val="bg1"/>
                          </a:solidFill>
                          <a:latin typeface="Calibri"/>
                        </a:rPr>
                        <a:t>% Complete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Estimated Start Date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Actual </a:t>
                      </a:r>
                    </a:p>
                    <a:p>
                      <a:pPr algn="ctr" fontAlgn="b"/>
                      <a:r>
                        <a:rPr lang="en-US" sz="1050" b="1" i="0" u="none" strike="noStrike" dirty="0">
                          <a:solidFill>
                            <a:schemeClr val="bg1"/>
                          </a:solidFill>
                          <a:latin typeface="Calibri"/>
                        </a:rPr>
                        <a:t>Start Date</a:t>
                      </a: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Estimated End Date</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Actual</a:t>
                      </a:r>
                    </a:p>
                    <a:p>
                      <a:pPr algn="ctr" fontAlgn="b"/>
                      <a:r>
                        <a:rPr lang="en-US" sz="1050" b="1" i="0" u="none" strike="noStrike" baseline="0" dirty="0">
                          <a:solidFill>
                            <a:schemeClr val="bg1"/>
                          </a:solidFill>
                          <a:latin typeface="Calibri"/>
                        </a:rPr>
                        <a:t> End Date</a:t>
                      </a:r>
                      <a:endParaRPr lang="en-US" sz="1050" b="1" i="0" u="none" strike="noStrike" dirty="0">
                        <a:solidFill>
                          <a:schemeClr val="bg1"/>
                        </a:solidFill>
                        <a:latin typeface="Calibri"/>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800" b="1" i="0" u="none" strike="noStrike" dirty="0">
                          <a:solidFill>
                            <a:schemeClr val="bg1"/>
                          </a:solidFill>
                          <a:latin typeface="Calibri"/>
                        </a:rPr>
                        <a:t>Late/Early</a:t>
                      </a:r>
                      <a:r>
                        <a:rPr lang="en-US" sz="800" b="1" i="0" u="none" strike="noStrike" baseline="0" dirty="0">
                          <a:solidFill>
                            <a:schemeClr val="bg1"/>
                          </a:solidFill>
                          <a:latin typeface="Calibri"/>
                        </a:rPr>
                        <a:t> in Days</a:t>
                      </a:r>
                      <a:endParaRPr lang="en-US" sz="800" b="1" i="0" u="none" strike="noStrike" dirty="0">
                        <a:solidFill>
                          <a:schemeClr val="bg1"/>
                        </a:solidFill>
                        <a:latin typeface="Calibri"/>
                      </a:endParaRPr>
                    </a:p>
                  </a:txBody>
                  <a:tcPr marL="9525" marR="9525" marT="9524" marB="0" vert="vert27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PDAF</a:t>
                      </a:r>
                      <a:r>
                        <a:rPr lang="en-US" sz="1050" b="1" i="0" u="none" strike="noStrike" baseline="0" dirty="0">
                          <a:solidFill>
                            <a:schemeClr val="bg1"/>
                          </a:solidFill>
                          <a:latin typeface="Calibri"/>
                        </a:rPr>
                        <a:t> Approval Date</a:t>
                      </a:r>
                      <a:endParaRPr lang="en-US" sz="1050" b="1" i="0" u="none" strike="noStrike" dirty="0">
                        <a:solidFill>
                          <a:schemeClr val="bg1"/>
                        </a:solidFill>
                        <a:latin typeface="Calibri"/>
                      </a:endParaRPr>
                    </a:p>
                  </a:txBody>
                  <a:tcPr marL="9525" marR="9525" marT="9524"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Deliverable Cost</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a:txBody>
                    <a:bodyPr/>
                    <a:lstStyle/>
                    <a:p>
                      <a:pPr algn="ctr" fontAlgn="b"/>
                      <a:r>
                        <a:rPr lang="en-US" sz="1050" b="1" i="0" u="none" strike="noStrike" dirty="0">
                          <a:solidFill>
                            <a:schemeClr val="bg1"/>
                          </a:solidFill>
                          <a:latin typeface="Calibri"/>
                        </a:rPr>
                        <a:t>Cost Comparison</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extLst>
                  <a:ext uri="{0D108BD9-81ED-4DB2-BD59-A6C34878D82A}">
                    <a16:rowId xmlns:a16="http://schemas.microsoft.com/office/drawing/2014/main" val="10000"/>
                  </a:ext>
                </a:extLst>
              </a:tr>
              <a:tr h="283793">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dirty="0">
                          <a:solidFill>
                            <a:srgbClr val="000000"/>
                          </a:solidFill>
                          <a:latin typeface="+mn-lt"/>
                        </a:rPr>
                        <a:t>XXX%</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dirty="0">
                          <a:solidFill>
                            <a:srgbClr val="000000"/>
                          </a:solidFill>
                          <a:latin typeface="+mn-lt"/>
                        </a:rPr>
                        <a:t>99/99/99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latin typeface="+mn-lt"/>
                        </a:rPr>
                        <a:t>99/99/99</a:t>
                      </a: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latin typeface="+mn-lt"/>
                        </a:rPr>
                        <a:t>99/99/99</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latin typeface="+mn-lt"/>
                        </a:rPr>
                        <a:t>99/99/99</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mn-lt"/>
                        </a:rPr>
                        <a:t>99</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latin typeface="+mn-lt"/>
                        </a:rPr>
                        <a:t>99/99/99</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latin typeface="+mn-lt"/>
                        </a:rPr>
                        <a:t>999,999.99</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latin typeface="+mn-lt"/>
                        </a:rPr>
                        <a:t>999,999.99</a:t>
                      </a: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74655">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2449">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42449">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2449">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42449">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42449">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2449">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3484">
                <a:tc>
                  <a:txBody>
                    <a:bodyPr/>
                    <a:lstStyle/>
                    <a:p>
                      <a:pPr algn="l" rtl="0" fontAlgn="b"/>
                      <a:endParaRPr lang="en-US" sz="1000" b="0" i="0" u="none" strike="noStrike" dirty="0">
                        <a:solidFill>
                          <a:srgbClr val="000000"/>
                        </a:solidFill>
                        <a:latin typeface="+mn-lt"/>
                      </a:endParaRPr>
                    </a:p>
                  </a:txBody>
                  <a:tcPr marL="9525" marR="9525" marT="9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72870">
                <a:tc gridSpan="9">
                  <a:txBody>
                    <a:bodyPr/>
                    <a:lstStyle/>
                    <a:p>
                      <a:pPr algn="r" fontAlgn="b"/>
                      <a:r>
                        <a:rPr lang="en-US" sz="1000" b="0" i="0" u="none" strike="noStrike" dirty="0">
                          <a:solidFill>
                            <a:srgbClr val="000000"/>
                          </a:solidFill>
                          <a:latin typeface="+mn-lt"/>
                        </a:rPr>
                        <a:t>Note: Cost Comparison is (Deliverable</a:t>
                      </a:r>
                      <a:r>
                        <a:rPr lang="en-US" sz="1000" b="0" i="0" u="none" strike="noStrike" baseline="0" dirty="0">
                          <a:solidFill>
                            <a:srgbClr val="000000"/>
                          </a:solidFill>
                          <a:latin typeface="+mn-lt"/>
                        </a:rPr>
                        <a:t> </a:t>
                      </a:r>
                      <a:r>
                        <a:rPr lang="en-US" sz="1000" b="0" i="0" u="none" strike="noStrike" baseline="0">
                          <a:solidFill>
                            <a:srgbClr val="000000"/>
                          </a:solidFill>
                          <a:latin typeface="+mn-lt"/>
                        </a:rPr>
                        <a:t>Cost * </a:t>
                      </a:r>
                      <a:r>
                        <a:rPr lang="en-US" sz="1000" b="0" i="0" u="none" strike="noStrike" baseline="0" dirty="0">
                          <a:solidFill>
                            <a:srgbClr val="000000"/>
                          </a:solidFill>
                          <a:latin typeface="+mn-lt"/>
                        </a:rPr>
                        <a:t>Percent Complete)                             </a:t>
                      </a:r>
                      <a:r>
                        <a:rPr lang="en-US" sz="1000" b="1" i="0" u="none" strike="noStrike" dirty="0">
                          <a:solidFill>
                            <a:srgbClr val="000000"/>
                          </a:solidFill>
                          <a:latin typeface="+mn-lt"/>
                        </a:rPr>
                        <a:t>Total </a:t>
                      </a:r>
                      <a:r>
                        <a:rPr lang="en-US" sz="1000" b="0" i="0" u="none" strike="noStrike" dirty="0">
                          <a:solidFill>
                            <a:srgbClr val="000000"/>
                          </a:solidFill>
                          <a:latin typeface="+mn-lt"/>
                        </a:rPr>
                        <a:t> .</a:t>
                      </a:r>
                    </a:p>
                  </a:txBody>
                  <a:tcPr marL="9525" marR="9525" marT="9524"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hMerge="1">
                  <a:txBody>
                    <a:bodyPr/>
                    <a:lstStyle/>
                    <a:p>
                      <a:pPr algn="r" rtl="0"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fontAlgn="b"/>
                      <a:endParaRPr lang="en-US" sz="1000" b="0" i="0" u="none" strike="noStrike" dirty="0">
                        <a:solidFill>
                          <a:srgbClr val="000000"/>
                        </a:solidFill>
                        <a:latin typeface="+mn-lt"/>
                      </a:endParaRPr>
                    </a:p>
                  </a:txBody>
                  <a:tcPr marL="9525" marR="9525" marT="9524"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fontAlgn="b"/>
                      <a:endParaRPr lang="en-US" sz="1000" b="0" i="0" u="none" strike="noStrike" dirty="0">
                        <a:solidFill>
                          <a:srgbClr val="000000"/>
                        </a:solidFill>
                        <a:latin typeface="+mn-lt"/>
                      </a:endParaRPr>
                    </a:p>
                  </a:txBody>
                  <a:tcPr marL="9525" marR="9525" marT="952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en-US" sz="1000" b="0" i="0" u="none" strike="noStrike" dirty="0">
                          <a:solidFill>
                            <a:srgbClr val="000000"/>
                          </a:solidFill>
                          <a:latin typeface="+mn-lt"/>
                        </a:rPr>
                        <a:t>$</a:t>
                      </a: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en-US" sz="1000" b="0" i="0" u="none" strike="noStrike" dirty="0">
                          <a:solidFill>
                            <a:srgbClr val="000000"/>
                          </a:solidFill>
                          <a:latin typeface="+mn-lt"/>
                        </a:rPr>
                        <a:t>$</a:t>
                      </a:r>
                    </a:p>
                  </a:txBody>
                  <a:tcPr marL="9525" marR="9525" marT="952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53" name="Rectangle 121"/>
          <p:cNvSpPr>
            <a:spLocks noChangeArrowheads="1"/>
          </p:cNvSpPr>
          <p:nvPr/>
        </p:nvSpPr>
        <p:spPr bwMode="auto">
          <a:xfrm>
            <a:off x="139700" y="5600653"/>
            <a:ext cx="1612900" cy="249284"/>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algn="ctr" defTabSz="820738" eaLnBrk="0" hangingPunct="0">
              <a:defRPr/>
            </a:pPr>
            <a:r>
              <a:rPr lang="en-US" sz="1100" dirty="0"/>
              <a:t>$0.00</a:t>
            </a:r>
          </a:p>
        </p:txBody>
      </p:sp>
      <p:sp>
        <p:nvSpPr>
          <p:cNvPr id="40" name="Rectangle 121"/>
          <p:cNvSpPr>
            <a:spLocks noChangeArrowheads="1"/>
          </p:cNvSpPr>
          <p:nvPr/>
        </p:nvSpPr>
        <p:spPr bwMode="auto">
          <a:xfrm>
            <a:off x="139700" y="2428373"/>
            <a:ext cx="1612900" cy="211137"/>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defTabSz="820738" eaLnBrk="0" hangingPunct="0">
              <a:defRPr/>
            </a:pPr>
            <a:endParaRPr lang="en-US" sz="900" dirty="0"/>
          </a:p>
        </p:txBody>
      </p:sp>
      <p:sp>
        <p:nvSpPr>
          <p:cNvPr id="49" name="TextBox 48"/>
          <p:cNvSpPr txBox="1"/>
          <p:nvPr/>
        </p:nvSpPr>
        <p:spPr>
          <a:xfrm>
            <a:off x="5486400" y="1981200"/>
            <a:ext cx="3536950" cy="246062"/>
          </a:xfrm>
          <a:prstGeom prst="rect">
            <a:avLst/>
          </a:prstGeom>
          <a:solidFill>
            <a:schemeClr val="accent6">
              <a:lumMod val="50000"/>
            </a:schemeClr>
          </a:solidFill>
          <a:ln>
            <a:solidFill>
              <a:srgbClr val="002060"/>
            </a:solidFill>
          </a:ln>
        </p:spPr>
        <p:txBody>
          <a:bodyPr>
            <a:spAutoFit/>
          </a:bodyPr>
          <a:lstStyle/>
          <a:p>
            <a:pPr>
              <a:defRPr/>
            </a:pPr>
            <a:r>
              <a:rPr lang="en-US" sz="1000" b="1" dirty="0">
                <a:solidFill>
                  <a:schemeClr val="bg1"/>
                </a:solidFill>
                <a:latin typeface="+mn-lt"/>
              </a:rPr>
              <a:t>Issues/Risks  for Management Attention</a:t>
            </a:r>
          </a:p>
        </p:txBody>
      </p:sp>
      <p:sp>
        <p:nvSpPr>
          <p:cNvPr id="54" name="TextBox 53"/>
          <p:cNvSpPr txBox="1"/>
          <p:nvPr/>
        </p:nvSpPr>
        <p:spPr>
          <a:xfrm>
            <a:off x="1828800" y="914400"/>
            <a:ext cx="3603625" cy="400110"/>
          </a:xfrm>
          <a:prstGeom prst="rect">
            <a:avLst/>
          </a:prstGeom>
          <a:solidFill>
            <a:schemeClr val="accent6">
              <a:lumMod val="50000"/>
            </a:schemeClr>
          </a:solidFill>
          <a:ln>
            <a:solidFill>
              <a:srgbClr val="002060"/>
            </a:solidFill>
          </a:ln>
        </p:spPr>
        <p:txBody>
          <a:bodyPr>
            <a:spAutoFit/>
          </a:bodyPr>
          <a:lstStyle/>
          <a:p>
            <a:pPr>
              <a:defRPr/>
            </a:pPr>
            <a:r>
              <a:rPr lang="en-US" sz="1000" b="1" dirty="0">
                <a:solidFill>
                  <a:schemeClr val="bg1"/>
                </a:solidFill>
                <a:latin typeface="+mn-lt"/>
              </a:rPr>
              <a:t>Status Summary </a:t>
            </a:r>
            <a:r>
              <a:rPr lang="en-US" sz="1000" dirty="0">
                <a:solidFill>
                  <a:schemeClr val="bg1"/>
                </a:solidFill>
                <a:latin typeface="+mn-lt"/>
              </a:rPr>
              <a:t>– </a:t>
            </a:r>
            <a:r>
              <a:rPr lang="en-US" sz="1000" i="1" dirty="0">
                <a:solidFill>
                  <a:schemeClr val="bg1"/>
                </a:solidFill>
                <a:latin typeface="+mn-lt"/>
              </a:rPr>
              <a:t>If a status is not green, please provide additional detail.</a:t>
            </a:r>
          </a:p>
        </p:txBody>
      </p:sp>
      <p:sp>
        <p:nvSpPr>
          <p:cNvPr id="55" name="TextBox 54"/>
          <p:cNvSpPr txBox="1"/>
          <p:nvPr/>
        </p:nvSpPr>
        <p:spPr>
          <a:xfrm>
            <a:off x="139700" y="904875"/>
            <a:ext cx="1612900" cy="384721"/>
          </a:xfrm>
          <a:prstGeom prst="rect">
            <a:avLst/>
          </a:prstGeom>
          <a:solidFill>
            <a:schemeClr val="accent6">
              <a:lumMod val="50000"/>
            </a:schemeClr>
          </a:solidFill>
          <a:ln>
            <a:solidFill>
              <a:srgbClr val="002060"/>
            </a:solidFill>
          </a:ln>
        </p:spPr>
        <p:txBody>
          <a:bodyPr>
            <a:spAutoFit/>
          </a:bodyPr>
          <a:lstStyle/>
          <a:p>
            <a:pPr>
              <a:defRPr/>
            </a:pPr>
            <a:r>
              <a:rPr lang="en-US" sz="1000" b="1" dirty="0">
                <a:solidFill>
                  <a:schemeClr val="bg1"/>
                </a:solidFill>
                <a:latin typeface="+mn-lt"/>
              </a:rPr>
              <a:t>Project Status </a:t>
            </a:r>
          </a:p>
          <a:p>
            <a:pPr>
              <a:defRPr/>
            </a:pPr>
            <a:r>
              <a:rPr lang="en-US" sz="900" dirty="0">
                <a:solidFill>
                  <a:schemeClr val="bg1"/>
                </a:solidFill>
                <a:latin typeface="+mn-lt"/>
              </a:rPr>
              <a:t>Overall Project Health</a:t>
            </a:r>
            <a:endParaRPr lang="en-US" sz="900" b="1" dirty="0">
              <a:solidFill>
                <a:schemeClr val="bg1"/>
              </a:solidFill>
              <a:latin typeface="+mn-lt"/>
            </a:endParaRPr>
          </a:p>
        </p:txBody>
      </p:sp>
      <p:sp>
        <p:nvSpPr>
          <p:cNvPr id="57" name="TextBox 56"/>
          <p:cNvSpPr txBox="1"/>
          <p:nvPr/>
        </p:nvSpPr>
        <p:spPr>
          <a:xfrm>
            <a:off x="149336" y="2192337"/>
            <a:ext cx="1622883" cy="246063"/>
          </a:xfrm>
          <a:prstGeom prst="rect">
            <a:avLst/>
          </a:prstGeom>
          <a:solidFill>
            <a:srgbClr val="16165D"/>
          </a:solidFill>
          <a:ln>
            <a:solidFill>
              <a:srgbClr val="002060"/>
            </a:solidFill>
          </a:ln>
        </p:spPr>
        <p:txBody>
          <a:bodyPr wrap="square">
            <a:spAutoFit/>
          </a:bodyPr>
          <a:lstStyle/>
          <a:p>
            <a:pPr>
              <a:defRPr/>
            </a:pPr>
            <a:r>
              <a:rPr lang="en-US" sz="1000" b="1" dirty="0">
                <a:solidFill>
                  <a:schemeClr val="bg1"/>
                </a:solidFill>
                <a:latin typeface="+mn-lt"/>
              </a:rPr>
              <a:t>Overall  % Complete</a:t>
            </a:r>
          </a:p>
        </p:txBody>
      </p:sp>
      <p:sp>
        <p:nvSpPr>
          <p:cNvPr id="58" name="TextBox 57"/>
          <p:cNvSpPr txBox="1"/>
          <p:nvPr/>
        </p:nvSpPr>
        <p:spPr>
          <a:xfrm>
            <a:off x="152400" y="3200400"/>
            <a:ext cx="1612900" cy="400110"/>
          </a:xfrm>
          <a:prstGeom prst="rect">
            <a:avLst/>
          </a:prstGeom>
          <a:solidFill>
            <a:srgbClr val="16165D"/>
          </a:solidFill>
          <a:ln>
            <a:solidFill>
              <a:srgbClr val="002060"/>
            </a:solidFill>
          </a:ln>
        </p:spPr>
        <p:txBody>
          <a:bodyPr>
            <a:spAutoFit/>
          </a:bodyPr>
          <a:lstStyle/>
          <a:p>
            <a:pPr>
              <a:defRPr/>
            </a:pPr>
            <a:r>
              <a:rPr lang="en-US" sz="1000" b="1" dirty="0">
                <a:solidFill>
                  <a:schemeClr val="bg1"/>
                </a:solidFill>
                <a:latin typeface="+mn-lt"/>
              </a:rPr>
              <a:t>Current Resources w/ Allocation</a:t>
            </a:r>
          </a:p>
        </p:txBody>
      </p:sp>
      <p:sp>
        <p:nvSpPr>
          <p:cNvPr id="59" name="TextBox 58"/>
          <p:cNvSpPr txBox="1"/>
          <p:nvPr/>
        </p:nvSpPr>
        <p:spPr>
          <a:xfrm>
            <a:off x="136465" y="5200543"/>
            <a:ext cx="1616135" cy="400110"/>
          </a:xfrm>
          <a:prstGeom prst="rect">
            <a:avLst/>
          </a:prstGeom>
          <a:solidFill>
            <a:srgbClr val="16165D"/>
          </a:solidFill>
          <a:ln>
            <a:solidFill>
              <a:srgbClr val="002060"/>
            </a:solidFill>
          </a:ln>
        </p:spPr>
        <p:txBody>
          <a:bodyPr wrap="square">
            <a:spAutoFit/>
          </a:bodyPr>
          <a:lstStyle/>
          <a:p>
            <a:pPr>
              <a:defRPr/>
            </a:pPr>
            <a:r>
              <a:rPr lang="en-US" sz="1000" b="1" dirty="0">
                <a:solidFill>
                  <a:schemeClr val="bg1"/>
                </a:solidFill>
                <a:latin typeface="+mn-lt"/>
              </a:rPr>
              <a:t>Pending Change Request Amount</a:t>
            </a:r>
          </a:p>
        </p:txBody>
      </p:sp>
      <p:sp>
        <p:nvSpPr>
          <p:cNvPr id="60" name="TextBox 59"/>
          <p:cNvSpPr txBox="1"/>
          <p:nvPr/>
        </p:nvSpPr>
        <p:spPr>
          <a:xfrm>
            <a:off x="139700" y="5849937"/>
            <a:ext cx="1612900" cy="246063"/>
          </a:xfrm>
          <a:prstGeom prst="rect">
            <a:avLst/>
          </a:prstGeom>
          <a:solidFill>
            <a:srgbClr val="16165D"/>
          </a:solidFill>
          <a:ln>
            <a:solidFill>
              <a:srgbClr val="002060"/>
            </a:solidFill>
          </a:ln>
        </p:spPr>
        <p:txBody>
          <a:bodyPr>
            <a:spAutoFit/>
          </a:bodyPr>
          <a:lstStyle/>
          <a:p>
            <a:pPr>
              <a:defRPr/>
            </a:pPr>
            <a:r>
              <a:rPr lang="en-US" sz="1000" b="1" dirty="0">
                <a:solidFill>
                  <a:schemeClr val="bg1"/>
                </a:solidFill>
                <a:latin typeface="+mn-lt"/>
              </a:rPr>
              <a:t>Change Request</a:t>
            </a:r>
            <a:endParaRPr lang="en-US" sz="1000" b="1" dirty="0">
              <a:latin typeface="Calibri" panose="020F0502020204030204" pitchFamily="34" charset="0"/>
            </a:endParaRPr>
          </a:p>
        </p:txBody>
      </p:sp>
      <p:sp>
        <p:nvSpPr>
          <p:cNvPr id="51" name="TextBox 50"/>
          <p:cNvSpPr txBox="1"/>
          <p:nvPr/>
        </p:nvSpPr>
        <p:spPr>
          <a:xfrm>
            <a:off x="5486400" y="2971800"/>
            <a:ext cx="3536950" cy="246062"/>
          </a:xfrm>
          <a:prstGeom prst="rect">
            <a:avLst/>
          </a:prstGeom>
          <a:solidFill>
            <a:schemeClr val="accent6">
              <a:lumMod val="50000"/>
            </a:schemeClr>
          </a:solidFill>
          <a:ln>
            <a:solidFill>
              <a:srgbClr val="002060"/>
            </a:solidFill>
          </a:ln>
        </p:spPr>
        <p:txBody>
          <a:bodyPr>
            <a:spAutoFit/>
          </a:bodyPr>
          <a:lstStyle/>
          <a:p>
            <a:pPr>
              <a:defRPr/>
            </a:pPr>
            <a:r>
              <a:rPr lang="en-US" sz="1000" b="1" dirty="0">
                <a:solidFill>
                  <a:schemeClr val="bg1"/>
                </a:solidFill>
                <a:latin typeface="+mn-lt"/>
              </a:rPr>
              <a:t>Out of Scope Work Identified ? (Please Explain)</a:t>
            </a:r>
          </a:p>
        </p:txBody>
      </p:sp>
      <p:sp>
        <p:nvSpPr>
          <p:cNvPr id="52" name="Rectangle 58"/>
          <p:cNvSpPr>
            <a:spLocks noChangeArrowheads="1"/>
          </p:cNvSpPr>
          <p:nvPr/>
        </p:nvSpPr>
        <p:spPr bwMode="auto">
          <a:xfrm>
            <a:off x="5486400" y="3217863"/>
            <a:ext cx="3536950" cy="439737"/>
          </a:xfrm>
          <a:prstGeom prst="rect">
            <a:avLst/>
          </a:prstGeom>
          <a:solidFill>
            <a:schemeClr val="bg1"/>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defTabSz="820738" eaLnBrk="0" hangingPunct="0">
              <a:defRPr/>
            </a:pPr>
            <a:endParaRPr lang="en-US" sz="900" u="sng" dirty="0"/>
          </a:p>
        </p:txBody>
      </p:sp>
      <p:sp>
        <p:nvSpPr>
          <p:cNvPr id="61" name="Rectangle 121"/>
          <p:cNvSpPr>
            <a:spLocks noChangeArrowheads="1"/>
          </p:cNvSpPr>
          <p:nvPr/>
        </p:nvSpPr>
        <p:spPr bwMode="auto">
          <a:xfrm>
            <a:off x="149336" y="2886489"/>
            <a:ext cx="1612900" cy="228599"/>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algn="ctr" defTabSz="820738" eaLnBrk="0" hangingPunct="0">
              <a:defRPr/>
            </a:pPr>
            <a:r>
              <a:rPr lang="en-US" sz="1100" dirty="0"/>
              <a:t>Yes/No</a:t>
            </a:r>
          </a:p>
        </p:txBody>
      </p:sp>
      <p:sp>
        <p:nvSpPr>
          <p:cNvPr id="2249" name="TextBox 62"/>
          <p:cNvSpPr txBox="1">
            <a:spLocks noChangeArrowheads="1"/>
          </p:cNvSpPr>
          <p:nvPr/>
        </p:nvSpPr>
        <p:spPr bwMode="auto">
          <a:xfrm>
            <a:off x="139700" y="2630243"/>
            <a:ext cx="1612900" cy="246063"/>
          </a:xfrm>
          <a:prstGeom prst="rect">
            <a:avLst/>
          </a:prstGeom>
          <a:solidFill>
            <a:srgbClr val="16165D"/>
          </a:solidFill>
          <a:ln w="9525">
            <a:solidFill>
              <a:srgbClr val="002060"/>
            </a:solidFill>
            <a:miter lim="800000"/>
            <a:headEnd/>
            <a:tailEnd/>
          </a:ln>
        </p:spPr>
        <p:txBody>
          <a:bodyPr>
            <a:spAutoFit/>
          </a:bodyPr>
          <a:lstStyle>
            <a:lvl1pPr eaLnBrk="0" hangingPunct="0">
              <a:spcBef>
                <a:spcPct val="20000"/>
              </a:spcBef>
              <a:buSzPct val="100000"/>
              <a:buChar char="•"/>
              <a:defRPr sz="2800">
                <a:solidFill>
                  <a:schemeClr val="tx1"/>
                </a:solidFill>
                <a:latin typeface="Arial" charset="0"/>
              </a:defRPr>
            </a:lvl1pPr>
            <a:lvl2pPr marL="742950" indent="-285750" eaLnBrk="0" hangingPunct="0">
              <a:spcBef>
                <a:spcPct val="20000"/>
              </a:spcBef>
              <a:buSzPct val="100000"/>
              <a:buChar char="–"/>
              <a:defRPr sz="2400">
                <a:solidFill>
                  <a:schemeClr val="tx1"/>
                </a:solidFill>
                <a:latin typeface="Arial" charset="0"/>
              </a:defRPr>
            </a:lvl2pPr>
            <a:lvl3pPr marL="1143000" indent="-228600" eaLnBrk="0" hangingPunct="0">
              <a:spcBef>
                <a:spcPct val="20000"/>
              </a:spcBef>
              <a:buSzPct val="100000"/>
              <a:buChar char="•"/>
              <a:defRPr sz="2000">
                <a:solidFill>
                  <a:schemeClr val="tx1"/>
                </a:solidFill>
                <a:latin typeface="Arial" charset="0"/>
              </a:defRPr>
            </a:lvl3pPr>
            <a:lvl4pPr marL="1600200" indent="-228600" eaLnBrk="0" hangingPunct="0">
              <a:spcBef>
                <a:spcPct val="20000"/>
              </a:spcBef>
              <a:buSzPct val="100000"/>
              <a:buChar char="–"/>
              <a:defRPr sz="1600">
                <a:solidFill>
                  <a:schemeClr val="tx1"/>
                </a:solidFill>
                <a:latin typeface="Arial" charset="0"/>
              </a:defRPr>
            </a:lvl4pPr>
            <a:lvl5pPr marL="2057400" indent="-228600" eaLnBrk="0" hangingPunct="0">
              <a:spcBef>
                <a:spcPct val="20000"/>
              </a:spcBef>
              <a:buSzPct val="100000"/>
              <a:buChar char="»"/>
              <a:defRPr sz="1600">
                <a:solidFill>
                  <a:schemeClr val="tx1"/>
                </a:solidFill>
                <a:latin typeface="Arial" charset="0"/>
              </a:defRPr>
            </a:lvl5pPr>
            <a:lvl6pPr marL="2514600" indent="-228600" eaLnBrk="0" fontAlgn="base" hangingPunct="0">
              <a:spcBef>
                <a:spcPct val="20000"/>
              </a:spcBef>
              <a:spcAft>
                <a:spcPct val="0"/>
              </a:spcAft>
              <a:buSzPct val="100000"/>
              <a:buChar char="»"/>
              <a:defRPr sz="1600">
                <a:solidFill>
                  <a:schemeClr val="tx1"/>
                </a:solidFill>
                <a:latin typeface="Arial" charset="0"/>
              </a:defRPr>
            </a:lvl6pPr>
            <a:lvl7pPr marL="2971800" indent="-228600" eaLnBrk="0" fontAlgn="base" hangingPunct="0">
              <a:spcBef>
                <a:spcPct val="20000"/>
              </a:spcBef>
              <a:spcAft>
                <a:spcPct val="0"/>
              </a:spcAft>
              <a:buSzPct val="100000"/>
              <a:buChar char="»"/>
              <a:defRPr sz="1600">
                <a:solidFill>
                  <a:schemeClr val="tx1"/>
                </a:solidFill>
                <a:latin typeface="Arial" charset="0"/>
              </a:defRPr>
            </a:lvl7pPr>
            <a:lvl8pPr marL="3429000" indent="-228600" eaLnBrk="0" fontAlgn="base" hangingPunct="0">
              <a:spcBef>
                <a:spcPct val="20000"/>
              </a:spcBef>
              <a:spcAft>
                <a:spcPct val="0"/>
              </a:spcAft>
              <a:buSzPct val="100000"/>
              <a:buChar char="»"/>
              <a:defRPr sz="1600">
                <a:solidFill>
                  <a:schemeClr val="tx1"/>
                </a:solidFill>
                <a:latin typeface="Arial" charset="0"/>
              </a:defRPr>
            </a:lvl8pPr>
            <a:lvl9pPr marL="3886200" indent="-228600" eaLnBrk="0" fontAlgn="base" hangingPunct="0">
              <a:spcBef>
                <a:spcPct val="20000"/>
              </a:spcBef>
              <a:spcAft>
                <a:spcPct val="0"/>
              </a:spcAft>
              <a:buSzPct val="100000"/>
              <a:buChar char="»"/>
              <a:defRPr sz="1600">
                <a:solidFill>
                  <a:schemeClr val="tx1"/>
                </a:solidFill>
                <a:latin typeface="Arial" charset="0"/>
              </a:defRPr>
            </a:lvl9pPr>
          </a:lstStyle>
          <a:p>
            <a:pPr eaLnBrk="1" hangingPunct="1">
              <a:spcBef>
                <a:spcPct val="0"/>
              </a:spcBef>
              <a:buSzTx/>
              <a:buFontTx/>
              <a:buNone/>
            </a:pPr>
            <a:r>
              <a:rPr lang="en-US" altLang="en-US" sz="1000" b="1" dirty="0">
                <a:solidFill>
                  <a:schemeClr val="bg1"/>
                </a:solidFill>
              </a:rPr>
              <a:t>On Time Completion?</a:t>
            </a:r>
          </a:p>
        </p:txBody>
      </p:sp>
      <p:sp>
        <p:nvSpPr>
          <p:cNvPr id="64" name="TextBox 63"/>
          <p:cNvSpPr txBox="1"/>
          <p:nvPr/>
        </p:nvSpPr>
        <p:spPr>
          <a:xfrm>
            <a:off x="5486400" y="904875"/>
            <a:ext cx="3536950" cy="246063"/>
          </a:xfrm>
          <a:prstGeom prst="rect">
            <a:avLst/>
          </a:prstGeom>
          <a:solidFill>
            <a:schemeClr val="accent6">
              <a:lumMod val="50000"/>
            </a:schemeClr>
          </a:solidFill>
          <a:ln>
            <a:solidFill>
              <a:srgbClr val="002060"/>
            </a:solidFill>
          </a:ln>
        </p:spPr>
        <p:txBody>
          <a:bodyPr>
            <a:spAutoFit/>
          </a:bodyPr>
          <a:lstStyle/>
          <a:p>
            <a:pPr>
              <a:defRPr/>
            </a:pPr>
            <a:r>
              <a:rPr lang="en-US" sz="1000" b="1" dirty="0">
                <a:solidFill>
                  <a:schemeClr val="bg1"/>
                </a:solidFill>
              </a:rPr>
              <a:t>Original Project End Date      Current Project End Date</a:t>
            </a:r>
          </a:p>
        </p:txBody>
      </p:sp>
      <p:sp>
        <p:nvSpPr>
          <p:cNvPr id="66" name="Rectangle 121"/>
          <p:cNvSpPr>
            <a:spLocks noChangeArrowheads="1"/>
          </p:cNvSpPr>
          <p:nvPr/>
        </p:nvSpPr>
        <p:spPr bwMode="auto">
          <a:xfrm>
            <a:off x="5486400" y="1131888"/>
            <a:ext cx="1768475" cy="284162"/>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algn="ctr" defTabSz="820738" eaLnBrk="0" hangingPunct="0">
              <a:defRPr/>
            </a:pPr>
            <a:endParaRPr lang="en-US" sz="1100" dirty="0"/>
          </a:p>
        </p:txBody>
      </p:sp>
      <p:sp>
        <p:nvSpPr>
          <p:cNvPr id="69" name="Rectangle 121"/>
          <p:cNvSpPr>
            <a:spLocks noChangeArrowheads="1"/>
          </p:cNvSpPr>
          <p:nvPr/>
        </p:nvSpPr>
        <p:spPr bwMode="auto">
          <a:xfrm>
            <a:off x="7239000" y="1131888"/>
            <a:ext cx="1784350" cy="284162"/>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algn="ctr" defTabSz="820738" eaLnBrk="0" hangingPunct="0">
              <a:defRPr/>
            </a:pPr>
            <a:endParaRPr lang="en-US" sz="1100" dirty="0"/>
          </a:p>
        </p:txBody>
      </p:sp>
      <p:cxnSp>
        <p:nvCxnSpPr>
          <p:cNvPr id="2253" name="Straight Connector 11"/>
          <p:cNvCxnSpPr>
            <a:cxnSpLocks noChangeShapeType="1"/>
          </p:cNvCxnSpPr>
          <p:nvPr/>
        </p:nvCxnSpPr>
        <p:spPr bwMode="auto">
          <a:xfrm>
            <a:off x="7239000" y="904875"/>
            <a:ext cx="0" cy="246063"/>
          </a:xfrm>
          <a:prstGeom prst="line">
            <a:avLst/>
          </a:prstGeom>
          <a:noFill/>
          <a:ln w="6350" algn="ctr">
            <a:solidFill>
              <a:schemeClr val="bg1"/>
            </a:solidFill>
            <a:round/>
            <a:headEnd/>
            <a:tailEnd/>
          </a:ln>
          <a:extLst>
            <a:ext uri="{909E8E84-426E-40DD-AFC4-6F175D3DCCD1}">
              <a14:hiddenFill xmlns:a14="http://schemas.microsoft.com/office/drawing/2010/main">
                <a:noFill/>
              </a14:hiddenFill>
            </a:ext>
          </a:extLst>
        </p:spPr>
      </p:cxnSp>
      <p:sp>
        <p:nvSpPr>
          <p:cNvPr id="63" name="TextBox 62"/>
          <p:cNvSpPr txBox="1"/>
          <p:nvPr/>
        </p:nvSpPr>
        <p:spPr>
          <a:xfrm>
            <a:off x="5486400" y="1447800"/>
            <a:ext cx="3536950" cy="246063"/>
          </a:xfrm>
          <a:prstGeom prst="rect">
            <a:avLst/>
          </a:prstGeom>
          <a:solidFill>
            <a:schemeClr val="accent6">
              <a:lumMod val="50000"/>
            </a:schemeClr>
          </a:solidFill>
          <a:ln>
            <a:solidFill>
              <a:srgbClr val="002060"/>
            </a:solidFill>
          </a:ln>
        </p:spPr>
        <p:txBody>
          <a:bodyPr>
            <a:spAutoFit/>
          </a:bodyPr>
          <a:lstStyle/>
          <a:p>
            <a:pPr>
              <a:defRPr/>
            </a:pPr>
            <a:r>
              <a:rPr lang="en-US" sz="1000" b="1" dirty="0">
                <a:solidFill>
                  <a:schemeClr val="bg1"/>
                </a:solidFill>
              </a:rPr>
              <a:t>Original SOW Amount            Current SOW Amount</a:t>
            </a:r>
          </a:p>
        </p:txBody>
      </p:sp>
      <p:sp>
        <p:nvSpPr>
          <p:cNvPr id="67" name="Rectangle 121"/>
          <p:cNvSpPr>
            <a:spLocks noChangeArrowheads="1"/>
          </p:cNvSpPr>
          <p:nvPr/>
        </p:nvSpPr>
        <p:spPr bwMode="auto">
          <a:xfrm>
            <a:off x="5486400" y="1674813"/>
            <a:ext cx="1768475" cy="284162"/>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algn="ctr" defTabSz="820738" eaLnBrk="0" hangingPunct="0">
              <a:defRPr/>
            </a:pPr>
            <a:endParaRPr lang="en-US" sz="1100" dirty="0"/>
          </a:p>
        </p:txBody>
      </p:sp>
      <p:sp>
        <p:nvSpPr>
          <p:cNvPr id="70" name="Rectangle 121"/>
          <p:cNvSpPr>
            <a:spLocks noChangeArrowheads="1"/>
          </p:cNvSpPr>
          <p:nvPr/>
        </p:nvSpPr>
        <p:spPr bwMode="auto">
          <a:xfrm>
            <a:off x="7239000" y="1674813"/>
            <a:ext cx="1784350" cy="284162"/>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algn="ctr" defTabSz="820738" eaLnBrk="0" hangingPunct="0">
              <a:defRPr/>
            </a:pPr>
            <a:endParaRPr lang="en-US" sz="1100" dirty="0"/>
          </a:p>
        </p:txBody>
      </p:sp>
      <p:cxnSp>
        <p:nvCxnSpPr>
          <p:cNvPr id="71" name="Straight Connector 11"/>
          <p:cNvCxnSpPr>
            <a:cxnSpLocks noChangeShapeType="1"/>
          </p:cNvCxnSpPr>
          <p:nvPr/>
        </p:nvCxnSpPr>
        <p:spPr bwMode="auto">
          <a:xfrm>
            <a:off x="7239000" y="1430337"/>
            <a:ext cx="0" cy="246063"/>
          </a:xfrm>
          <a:prstGeom prst="line">
            <a:avLst/>
          </a:prstGeom>
          <a:noFill/>
          <a:ln w="6350" algn="ctr">
            <a:solidFill>
              <a:schemeClr val="bg1"/>
            </a:solidFill>
            <a:round/>
            <a:headEnd/>
            <a:tailEnd/>
          </a:ln>
          <a:extLst>
            <a:ext uri="{909E8E84-426E-40DD-AFC4-6F175D3DCCD1}">
              <a14:hiddenFill xmlns:a14="http://schemas.microsoft.com/office/drawing/2010/main">
                <a:noFill/>
              </a14:hiddenFill>
            </a:ext>
          </a:extLst>
        </p:spPr>
      </p:cxnSp>
      <p:graphicFrame>
        <p:nvGraphicFramePr>
          <p:cNvPr id="2" name="Table 1"/>
          <p:cNvGraphicFramePr>
            <a:graphicFrameLocks noGrp="1"/>
          </p:cNvGraphicFramePr>
          <p:nvPr>
            <p:extLst>
              <p:ext uri="{D42A27DB-BD31-4B8C-83A1-F6EECF244321}">
                <p14:modId xmlns:p14="http://schemas.microsoft.com/office/powerpoint/2010/main" val="1975649247"/>
              </p:ext>
            </p:extLst>
          </p:nvPr>
        </p:nvGraphicFramePr>
        <p:xfrm>
          <a:off x="162791" y="3635432"/>
          <a:ext cx="1599445" cy="1598229"/>
        </p:xfrm>
        <a:graphic>
          <a:graphicData uri="http://schemas.openxmlformats.org/drawingml/2006/table">
            <a:tbl>
              <a:tblPr/>
              <a:tblGrid>
                <a:gridCol w="1231901">
                  <a:extLst>
                    <a:ext uri="{9D8B030D-6E8A-4147-A177-3AD203B41FA5}">
                      <a16:colId xmlns:a16="http://schemas.microsoft.com/office/drawing/2014/main" val="20000"/>
                    </a:ext>
                  </a:extLst>
                </a:gridCol>
                <a:gridCol w="367544">
                  <a:extLst>
                    <a:ext uri="{9D8B030D-6E8A-4147-A177-3AD203B41FA5}">
                      <a16:colId xmlns:a16="http://schemas.microsoft.com/office/drawing/2014/main" val="20001"/>
                    </a:ext>
                  </a:extLst>
                </a:gridCol>
              </a:tblGrid>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 </a:t>
                      </a: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5011320"/>
                  </a:ext>
                </a:extLst>
              </a:tr>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97592469"/>
                  </a:ext>
                </a:extLst>
              </a:tr>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00711648"/>
                  </a:ext>
                </a:extLst>
              </a:tr>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6202">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24815">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rgbClr val="000000"/>
                        </a:solidFill>
                        <a:effectLst/>
                        <a:latin typeface="Arial" charset="0"/>
                      </a:endParaRPr>
                    </a:p>
                  </a:txBody>
                  <a:tcPr marL="0" marR="0" marT="0" marB="0" horzOverflow="overflow">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rgbClr val="000000"/>
                          </a:solidFill>
                          <a:effectLst/>
                          <a:latin typeface="Arial" charset="0"/>
                        </a:rPr>
                        <a:t>%</a:t>
                      </a:r>
                    </a:p>
                  </a:txBody>
                  <a:tcPr marL="0" marR="0" marT="0" marB="0" horzOverflow="overflow">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75" name="TextBox 74"/>
          <p:cNvSpPr txBox="1"/>
          <p:nvPr/>
        </p:nvSpPr>
        <p:spPr>
          <a:xfrm>
            <a:off x="1828799" y="3733800"/>
            <a:ext cx="3597275" cy="246221"/>
          </a:xfrm>
          <a:prstGeom prst="rect">
            <a:avLst/>
          </a:prstGeom>
          <a:solidFill>
            <a:srgbClr val="16165D"/>
          </a:solidFill>
          <a:ln>
            <a:solidFill>
              <a:srgbClr val="002060"/>
            </a:solidFill>
          </a:ln>
        </p:spPr>
        <p:txBody>
          <a:bodyPr wrap="square">
            <a:spAutoFit/>
          </a:bodyPr>
          <a:lstStyle/>
          <a:p>
            <a:pPr>
              <a:defRPr/>
            </a:pPr>
            <a:r>
              <a:rPr lang="en-US" sz="1000" b="1" dirty="0">
                <a:solidFill>
                  <a:schemeClr val="bg1"/>
                </a:solidFill>
                <a:latin typeface="+mn-lt"/>
              </a:rPr>
              <a:t>Deliverable / Payment Milestone Status</a:t>
            </a:r>
          </a:p>
        </p:txBody>
      </p:sp>
      <p:sp>
        <p:nvSpPr>
          <p:cNvPr id="85" name="Up Arrow 84"/>
          <p:cNvSpPr/>
          <p:nvPr/>
        </p:nvSpPr>
        <p:spPr>
          <a:xfrm>
            <a:off x="3539545" y="4459001"/>
            <a:ext cx="274320" cy="274320"/>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86" name="Rounded Rectangle 85"/>
          <p:cNvSpPr/>
          <p:nvPr/>
        </p:nvSpPr>
        <p:spPr>
          <a:xfrm>
            <a:off x="3543671" y="4828920"/>
            <a:ext cx="270194" cy="151845"/>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Y</a:t>
            </a:r>
          </a:p>
        </p:txBody>
      </p:sp>
      <p:sp>
        <p:nvSpPr>
          <p:cNvPr id="88" name="Down Arrow 87"/>
          <p:cNvSpPr/>
          <p:nvPr/>
        </p:nvSpPr>
        <p:spPr>
          <a:xfrm>
            <a:off x="3539545" y="5036299"/>
            <a:ext cx="274320" cy="27432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R</a:t>
            </a:r>
          </a:p>
        </p:txBody>
      </p:sp>
      <p:sp>
        <p:nvSpPr>
          <p:cNvPr id="7" name="Oval 6">
            <a:extLst>
              <a:ext uri="{FF2B5EF4-FFF2-40B4-BE49-F238E27FC236}">
                <a16:creationId xmlns:a16="http://schemas.microsoft.com/office/drawing/2014/main" id="{A447C0EE-4A5D-6686-C174-C07E5597BFCA}"/>
              </a:ext>
            </a:extLst>
          </p:cNvPr>
          <p:cNvSpPr/>
          <p:nvPr/>
        </p:nvSpPr>
        <p:spPr>
          <a:xfrm>
            <a:off x="152400" y="1309976"/>
            <a:ext cx="167990" cy="124847"/>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9" name="Oval 8">
            <a:extLst>
              <a:ext uri="{FF2B5EF4-FFF2-40B4-BE49-F238E27FC236}">
                <a16:creationId xmlns:a16="http://schemas.microsoft.com/office/drawing/2014/main" id="{31C5D368-3E45-C400-17B3-B89ECEC5C0C3}"/>
              </a:ext>
            </a:extLst>
          </p:cNvPr>
          <p:cNvSpPr/>
          <p:nvPr/>
        </p:nvSpPr>
        <p:spPr>
          <a:xfrm>
            <a:off x="1437462" y="1099664"/>
            <a:ext cx="167990" cy="124847"/>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10" name="Oval 9">
            <a:extLst>
              <a:ext uri="{FF2B5EF4-FFF2-40B4-BE49-F238E27FC236}">
                <a16:creationId xmlns:a16="http://schemas.microsoft.com/office/drawing/2014/main" id="{D39D5367-0829-26F1-FA09-4999825BA392}"/>
              </a:ext>
            </a:extLst>
          </p:cNvPr>
          <p:cNvSpPr/>
          <p:nvPr/>
        </p:nvSpPr>
        <p:spPr>
          <a:xfrm>
            <a:off x="148923" y="1806794"/>
            <a:ext cx="167990" cy="124847"/>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11" name="Oval 10">
            <a:extLst>
              <a:ext uri="{FF2B5EF4-FFF2-40B4-BE49-F238E27FC236}">
                <a16:creationId xmlns:a16="http://schemas.microsoft.com/office/drawing/2014/main" id="{4FE6B55A-8B48-089D-9F19-02EE0662F8E5}"/>
              </a:ext>
            </a:extLst>
          </p:cNvPr>
          <p:cNvSpPr/>
          <p:nvPr/>
        </p:nvSpPr>
        <p:spPr>
          <a:xfrm>
            <a:off x="147010" y="1553368"/>
            <a:ext cx="167990" cy="124847"/>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5" name="TextBox 4">
            <a:extLst>
              <a:ext uri="{FF2B5EF4-FFF2-40B4-BE49-F238E27FC236}">
                <a16:creationId xmlns:a16="http://schemas.microsoft.com/office/drawing/2014/main" id="{681C9EB2-CF77-F2CC-F8E7-5DF78BD329E4}"/>
              </a:ext>
            </a:extLst>
          </p:cNvPr>
          <p:cNvSpPr txBox="1"/>
          <p:nvPr/>
        </p:nvSpPr>
        <p:spPr>
          <a:xfrm>
            <a:off x="306727" y="1274700"/>
            <a:ext cx="1200151" cy="830997"/>
          </a:xfrm>
          <a:prstGeom prst="rect">
            <a:avLst/>
          </a:prstGeom>
          <a:noFill/>
        </p:spPr>
        <p:txBody>
          <a:bodyPr wrap="square" rtlCol="0">
            <a:spAutoFit/>
          </a:bodyPr>
          <a:lstStyle/>
          <a:p>
            <a:r>
              <a:rPr lang="en-US" sz="800" dirty="0"/>
              <a:t>Budget</a:t>
            </a:r>
          </a:p>
          <a:p>
            <a:endParaRPr lang="en-US" sz="800" dirty="0"/>
          </a:p>
          <a:p>
            <a:r>
              <a:rPr lang="en-US" sz="800" dirty="0"/>
              <a:t>Schedule</a:t>
            </a:r>
          </a:p>
          <a:p>
            <a:endParaRPr lang="en-US" sz="800" dirty="0"/>
          </a:p>
          <a:p>
            <a:r>
              <a:rPr lang="en-US" sz="800" dirty="0"/>
              <a:t>Scope &amp; Deliverables</a:t>
            </a:r>
          </a:p>
          <a:p>
            <a:endParaRPr lang="en-US" dirty="0"/>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F10EE-9590-DAA4-13CD-B7FEDF6842D9}"/>
              </a:ext>
            </a:extLst>
          </p:cNvPr>
          <p:cNvSpPr>
            <a:spLocks noGrp="1"/>
          </p:cNvSpPr>
          <p:nvPr>
            <p:ph type="title"/>
          </p:nvPr>
        </p:nvSpPr>
        <p:spPr/>
        <p:txBody>
          <a:bodyPr/>
          <a:lstStyle/>
          <a:p>
            <a:r>
              <a:rPr lang="en-US" dirty="0"/>
              <a:t>Risk Level and Issue Severity Definitions</a:t>
            </a:r>
          </a:p>
        </p:txBody>
      </p:sp>
      <p:sp>
        <p:nvSpPr>
          <p:cNvPr id="3" name="Date Placeholder 2">
            <a:extLst>
              <a:ext uri="{FF2B5EF4-FFF2-40B4-BE49-F238E27FC236}">
                <a16:creationId xmlns:a16="http://schemas.microsoft.com/office/drawing/2014/main" id="{D919CE51-58BE-9334-2BE1-CDEE3616FD70}"/>
              </a:ext>
            </a:extLst>
          </p:cNvPr>
          <p:cNvSpPr>
            <a:spLocks noGrp="1"/>
          </p:cNvSpPr>
          <p:nvPr>
            <p:ph type="dt" sz="half" idx="10"/>
          </p:nvPr>
        </p:nvSpPr>
        <p:spPr/>
        <p:txBody>
          <a:bodyPr/>
          <a:lstStyle/>
          <a:p>
            <a:pPr>
              <a:defRPr/>
            </a:pPr>
            <a:fld id="{16E79B1C-2F09-4B2D-82EC-684F5938A78E}" type="datetime1">
              <a:rPr lang="en-US" smtClean="0"/>
              <a:pPr>
                <a:defRPr/>
              </a:pPr>
              <a:t>5/6/2025</a:t>
            </a:fld>
            <a:endParaRPr lang="en-US" dirty="0"/>
          </a:p>
        </p:txBody>
      </p:sp>
      <p:sp>
        <p:nvSpPr>
          <p:cNvPr id="4" name="Slide Number Placeholder 3">
            <a:extLst>
              <a:ext uri="{FF2B5EF4-FFF2-40B4-BE49-F238E27FC236}">
                <a16:creationId xmlns:a16="http://schemas.microsoft.com/office/drawing/2014/main" id="{D65B21AC-62FA-FF5F-B8D1-E86F0514369C}"/>
              </a:ext>
            </a:extLst>
          </p:cNvPr>
          <p:cNvSpPr>
            <a:spLocks noGrp="1"/>
          </p:cNvSpPr>
          <p:nvPr>
            <p:ph type="sldNum" sz="quarter" idx="11"/>
          </p:nvPr>
        </p:nvSpPr>
        <p:spPr/>
        <p:txBody>
          <a:bodyPr/>
          <a:lstStyle/>
          <a:p>
            <a:pPr>
              <a:defRPr/>
            </a:pPr>
            <a:fld id="{BEBE1398-C6F0-4FC0-8645-405D284DF9D3}" type="slidenum">
              <a:rPr lang="en-US" smtClean="0"/>
              <a:pPr>
                <a:defRPr/>
              </a:pPr>
              <a:t>10</a:t>
            </a:fld>
            <a:endParaRPr lang="en-US" dirty="0"/>
          </a:p>
        </p:txBody>
      </p:sp>
      <p:sp>
        <p:nvSpPr>
          <p:cNvPr id="6" name="TextBox 5">
            <a:extLst>
              <a:ext uri="{FF2B5EF4-FFF2-40B4-BE49-F238E27FC236}">
                <a16:creationId xmlns:a16="http://schemas.microsoft.com/office/drawing/2014/main" id="{2B28D9A3-7191-1CD8-5A85-404B66931C63}"/>
              </a:ext>
            </a:extLst>
          </p:cNvPr>
          <p:cNvSpPr txBox="1"/>
          <p:nvPr/>
        </p:nvSpPr>
        <p:spPr>
          <a:xfrm>
            <a:off x="438150" y="1857628"/>
            <a:ext cx="8458200" cy="769441"/>
          </a:xfrm>
          <a:prstGeom prst="rect">
            <a:avLst/>
          </a:prstGeom>
          <a:noFill/>
        </p:spPr>
        <p:txBody>
          <a:bodyPr wrap="square">
            <a:spAutoFit/>
          </a:bodyPr>
          <a:lstStyle/>
          <a:p>
            <a:r>
              <a:rPr lang="en-US" sz="1100" dirty="0"/>
              <a:t>After identifying and rating risks/issues, project managers (and the program director when necessary) will work with senior project leadership and technical teams to decide how to proceed with managing the risks. As seen on the previous slide, issues are defined as a risk with a probability of "5", 100% Certain (because it's happening now). The table below provides recommended courses of action based upon the risk severity level.</a:t>
            </a:r>
          </a:p>
        </p:txBody>
      </p:sp>
      <p:graphicFrame>
        <p:nvGraphicFramePr>
          <p:cNvPr id="7" name="Content Placeholder 3">
            <a:extLst>
              <a:ext uri="{FF2B5EF4-FFF2-40B4-BE49-F238E27FC236}">
                <a16:creationId xmlns:a16="http://schemas.microsoft.com/office/drawing/2014/main" id="{DDAAB926-12A1-B721-D314-F7C40BFE731C}"/>
              </a:ext>
            </a:extLst>
          </p:cNvPr>
          <p:cNvGraphicFramePr>
            <a:graphicFrameLocks/>
          </p:cNvGraphicFramePr>
          <p:nvPr>
            <p:extLst>
              <p:ext uri="{D42A27DB-BD31-4B8C-83A1-F6EECF244321}">
                <p14:modId xmlns:p14="http://schemas.microsoft.com/office/powerpoint/2010/main" val="4128885528"/>
              </p:ext>
            </p:extLst>
          </p:nvPr>
        </p:nvGraphicFramePr>
        <p:xfrm>
          <a:off x="438150" y="2893526"/>
          <a:ext cx="8343900" cy="1992789"/>
        </p:xfrm>
        <a:graphic>
          <a:graphicData uri="http://schemas.openxmlformats.org/drawingml/2006/table">
            <a:tbl>
              <a:tblPr firstRow="1" bandRow="1">
                <a:tableStyleId>{5C22544A-7EE6-4342-B048-85BDC9FD1C3A}</a:tableStyleId>
              </a:tblPr>
              <a:tblGrid>
                <a:gridCol w="1034073">
                  <a:extLst>
                    <a:ext uri="{9D8B030D-6E8A-4147-A177-3AD203B41FA5}">
                      <a16:colId xmlns:a16="http://schemas.microsoft.com/office/drawing/2014/main" val="1799059293"/>
                    </a:ext>
                  </a:extLst>
                </a:gridCol>
                <a:gridCol w="1069731">
                  <a:extLst>
                    <a:ext uri="{9D8B030D-6E8A-4147-A177-3AD203B41FA5}">
                      <a16:colId xmlns:a16="http://schemas.microsoft.com/office/drawing/2014/main" val="3549728607"/>
                    </a:ext>
                  </a:extLst>
                </a:gridCol>
                <a:gridCol w="6240096">
                  <a:extLst>
                    <a:ext uri="{9D8B030D-6E8A-4147-A177-3AD203B41FA5}">
                      <a16:colId xmlns:a16="http://schemas.microsoft.com/office/drawing/2014/main" val="1654490831"/>
                    </a:ext>
                  </a:extLst>
                </a:gridCol>
              </a:tblGrid>
              <a:tr h="243728">
                <a:tc>
                  <a:txBody>
                    <a:bodyPr/>
                    <a:lstStyle/>
                    <a:p>
                      <a:pPr algn="ctr"/>
                      <a:r>
                        <a:rPr lang="en-US" sz="1100" dirty="0">
                          <a:latin typeface="Aptos" panose="020B0004020202020204" pitchFamily="34" charset="0"/>
                        </a:rPr>
                        <a:t>Risk Value</a:t>
                      </a:r>
                    </a:p>
                  </a:txBody>
                  <a:tcPr>
                    <a:solidFill>
                      <a:srgbClr val="000066"/>
                    </a:solidFill>
                  </a:tcPr>
                </a:tc>
                <a:tc>
                  <a:txBody>
                    <a:bodyPr/>
                    <a:lstStyle/>
                    <a:p>
                      <a:pPr algn="ctr"/>
                      <a:r>
                        <a:rPr lang="en-US" sz="1100" dirty="0">
                          <a:latin typeface="Aptos" panose="020B0004020202020204" pitchFamily="34" charset="0"/>
                        </a:rPr>
                        <a:t>Risk Severity</a:t>
                      </a:r>
                      <a:endParaRPr lang="en-US" sz="1100" dirty="0"/>
                    </a:p>
                    <a:p>
                      <a:pPr lvl="0" algn="ctr">
                        <a:buNone/>
                      </a:pPr>
                      <a:r>
                        <a:rPr lang="en-US" sz="1100" dirty="0">
                          <a:latin typeface="Aptos" panose="020B0004020202020204" pitchFamily="34" charset="0"/>
                        </a:rPr>
                        <a:t>Level</a:t>
                      </a:r>
                    </a:p>
                  </a:txBody>
                  <a:tcPr>
                    <a:solidFill>
                      <a:srgbClr val="000066"/>
                    </a:solidFill>
                  </a:tcPr>
                </a:tc>
                <a:tc>
                  <a:txBody>
                    <a:bodyPr/>
                    <a:lstStyle/>
                    <a:p>
                      <a:pPr algn="ctr"/>
                      <a:r>
                        <a:rPr lang="en-US" sz="1100" dirty="0">
                          <a:latin typeface="Aptos" panose="020B0004020202020204" pitchFamily="34" charset="0"/>
                        </a:rPr>
                        <a:t>Course of Action</a:t>
                      </a:r>
                    </a:p>
                  </a:txBody>
                  <a:tcPr>
                    <a:solidFill>
                      <a:srgbClr val="000066"/>
                    </a:solidFill>
                  </a:tcPr>
                </a:tc>
                <a:extLst>
                  <a:ext uri="{0D108BD9-81ED-4DB2-BD59-A6C34878D82A}">
                    <a16:rowId xmlns:a16="http://schemas.microsoft.com/office/drawing/2014/main" val="2850030754"/>
                  </a:ext>
                </a:extLst>
              </a:tr>
              <a:tr h="581198">
                <a:tc>
                  <a:txBody>
                    <a:bodyPr/>
                    <a:lstStyle/>
                    <a:p>
                      <a:r>
                        <a:rPr lang="en-US" sz="1100" dirty="0"/>
                        <a:t>15 – 25</a:t>
                      </a:r>
                    </a:p>
                  </a:txBody>
                  <a:tcPr>
                    <a:solidFill>
                      <a:schemeClr val="bg1">
                        <a:lumMod val="85000"/>
                      </a:schemeClr>
                    </a:solidFill>
                  </a:tcPr>
                </a:tc>
                <a:tc>
                  <a:txBody>
                    <a:bodyPr/>
                    <a:lstStyle/>
                    <a:p>
                      <a:r>
                        <a:rPr lang="en-US" sz="1100" dirty="0"/>
                        <a:t>Significant</a:t>
                      </a:r>
                    </a:p>
                  </a:txBody>
                  <a:tcPr>
                    <a:solidFill>
                      <a:srgbClr val="FF0000"/>
                    </a:solidFill>
                  </a:tcPr>
                </a:tc>
                <a:tc>
                  <a:txBody>
                    <a:bodyPr/>
                    <a:lstStyle/>
                    <a:p>
                      <a:r>
                        <a:rPr lang="en-US" sz="1100" dirty="0"/>
                        <a:t>Major disruption likely. Change in approach required. Mitigation required. Management attention required. </a:t>
                      </a:r>
                    </a:p>
                  </a:txBody>
                  <a:tcPr>
                    <a:solidFill>
                      <a:schemeClr val="bg1">
                        <a:lumMod val="85000"/>
                      </a:schemeClr>
                    </a:solidFill>
                  </a:tcPr>
                </a:tc>
                <a:extLst>
                  <a:ext uri="{0D108BD9-81ED-4DB2-BD59-A6C34878D82A}">
                    <a16:rowId xmlns:a16="http://schemas.microsoft.com/office/drawing/2014/main" val="216398201"/>
                  </a:ext>
                </a:extLst>
              </a:tr>
              <a:tr h="558151">
                <a:tc>
                  <a:txBody>
                    <a:bodyPr/>
                    <a:lstStyle/>
                    <a:p>
                      <a:r>
                        <a:rPr lang="en-US" sz="1100" dirty="0"/>
                        <a:t>5 – 12</a:t>
                      </a:r>
                    </a:p>
                    <a:p>
                      <a:endParaRPr lang="en-US" sz="1100" dirty="0"/>
                    </a:p>
                  </a:txBody>
                  <a:tcPr>
                    <a:solidFill>
                      <a:schemeClr val="bg1">
                        <a:lumMod val="75000"/>
                      </a:schemeClr>
                    </a:solidFill>
                  </a:tcPr>
                </a:tc>
                <a:tc>
                  <a:txBody>
                    <a:bodyPr/>
                    <a:lstStyle/>
                    <a:p>
                      <a:r>
                        <a:rPr lang="en-US" sz="1100"/>
                        <a:t>Moderate</a:t>
                      </a:r>
                    </a:p>
                  </a:txBody>
                  <a:tcPr>
                    <a:solidFill>
                      <a:srgbClr val="FFFF00"/>
                    </a:solidFill>
                  </a:tcPr>
                </a:tc>
                <a:tc>
                  <a:txBody>
                    <a:bodyPr/>
                    <a:lstStyle/>
                    <a:p>
                      <a:r>
                        <a:rPr lang="en-US" sz="1100" dirty="0"/>
                        <a:t>Some disruption. Client might want to consider an alternative approach. Mitigation recommended. Management attention recommended.</a:t>
                      </a:r>
                    </a:p>
                  </a:txBody>
                  <a:tcPr>
                    <a:solidFill>
                      <a:schemeClr val="bg1">
                        <a:lumMod val="75000"/>
                      </a:schemeClr>
                    </a:solidFill>
                  </a:tcPr>
                </a:tc>
                <a:extLst>
                  <a:ext uri="{0D108BD9-81ED-4DB2-BD59-A6C34878D82A}">
                    <a16:rowId xmlns:a16="http://schemas.microsoft.com/office/drawing/2014/main" val="3490070648"/>
                  </a:ext>
                </a:extLst>
              </a:tr>
              <a:tr h="359762">
                <a:tc>
                  <a:txBody>
                    <a:bodyPr/>
                    <a:lstStyle/>
                    <a:p>
                      <a:r>
                        <a:rPr lang="en-US" sz="1100" dirty="0"/>
                        <a:t>1 – 4 </a:t>
                      </a:r>
                    </a:p>
                  </a:txBody>
                  <a:tcPr>
                    <a:solidFill>
                      <a:schemeClr val="bg1">
                        <a:lumMod val="85000"/>
                      </a:schemeClr>
                    </a:solidFill>
                  </a:tcPr>
                </a:tc>
                <a:tc>
                  <a:txBody>
                    <a:bodyPr/>
                    <a:lstStyle/>
                    <a:p>
                      <a:r>
                        <a:rPr lang="en-US" sz="1100"/>
                        <a:t>Minimal</a:t>
                      </a:r>
                    </a:p>
                    <a:p>
                      <a:pPr lvl="0">
                        <a:buNone/>
                      </a:pPr>
                      <a:endParaRPr lang="en-US" sz="1100"/>
                    </a:p>
                  </a:txBody>
                  <a:tcPr>
                    <a:solidFill>
                      <a:srgbClr val="00B050"/>
                    </a:solidFill>
                  </a:tcPr>
                </a:tc>
                <a:tc>
                  <a:txBody>
                    <a:bodyPr/>
                    <a:lstStyle/>
                    <a:p>
                      <a:r>
                        <a:rPr lang="en-US" sz="1100" dirty="0"/>
                        <a:t>Minimal impact. Oversight required to help ensure risk remains low. Mitigation potentially not necessary.</a:t>
                      </a:r>
                    </a:p>
                  </a:txBody>
                  <a:tcPr>
                    <a:solidFill>
                      <a:schemeClr val="bg1">
                        <a:lumMod val="85000"/>
                      </a:schemeClr>
                    </a:solidFill>
                  </a:tcPr>
                </a:tc>
                <a:extLst>
                  <a:ext uri="{0D108BD9-81ED-4DB2-BD59-A6C34878D82A}">
                    <a16:rowId xmlns:a16="http://schemas.microsoft.com/office/drawing/2014/main" val="3109226809"/>
                  </a:ext>
                </a:extLst>
              </a:tr>
            </a:tbl>
          </a:graphicData>
        </a:graphic>
      </p:graphicFrame>
      <p:sp>
        <p:nvSpPr>
          <p:cNvPr id="9" name="TextBox 8">
            <a:extLst>
              <a:ext uri="{FF2B5EF4-FFF2-40B4-BE49-F238E27FC236}">
                <a16:creationId xmlns:a16="http://schemas.microsoft.com/office/drawing/2014/main" id="{072D3FD5-2161-F498-485C-44B3A979C621}"/>
              </a:ext>
            </a:extLst>
          </p:cNvPr>
          <p:cNvSpPr txBox="1"/>
          <p:nvPr/>
        </p:nvSpPr>
        <p:spPr>
          <a:xfrm>
            <a:off x="438150" y="5175388"/>
            <a:ext cx="8343900" cy="430887"/>
          </a:xfrm>
          <a:prstGeom prst="rect">
            <a:avLst/>
          </a:prstGeom>
          <a:noFill/>
        </p:spPr>
        <p:txBody>
          <a:bodyPr wrap="square">
            <a:spAutoFit/>
          </a:bodyPr>
          <a:lstStyle/>
          <a:p>
            <a:r>
              <a:rPr lang="en-US" sz="1100" dirty="0"/>
              <a:t>For purposes of the monthly/weekly reports, functional areas such as Scope, Schedule, Cost, Quality, and Risks and Issues will assume the color of the highest severity of identified risks/issues monitored in the RAID log.)</a:t>
            </a:r>
            <a:endParaRPr lang="en-US" sz="1100" dirty="0">
              <a:cs typeface="Arial"/>
            </a:endParaRPr>
          </a:p>
        </p:txBody>
      </p:sp>
    </p:spTree>
    <p:extLst>
      <p:ext uri="{BB962C8B-B14F-4D97-AF65-F5344CB8AC3E}">
        <p14:creationId xmlns:p14="http://schemas.microsoft.com/office/powerpoint/2010/main" val="169930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91" name="Rectangle 2571"/>
          <p:cNvSpPr>
            <a:spLocks noChangeArrowheads="1"/>
          </p:cNvSpPr>
          <p:nvPr/>
        </p:nvSpPr>
        <p:spPr bwMode="auto">
          <a:xfrm>
            <a:off x="457200" y="1409700"/>
            <a:ext cx="8229600" cy="5370513"/>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lvl="1" defTabSz="820738" eaLnBrk="0" hangingPunct="0">
              <a:spcBef>
                <a:spcPct val="20000"/>
              </a:spcBef>
              <a:defRPr/>
            </a:pPr>
            <a:endParaRPr lang="en-US" sz="1200" b="1" i="1" dirty="0"/>
          </a:p>
          <a:p>
            <a:pPr marL="571500" lvl="1" indent="-114300" defTabSz="820738" eaLnBrk="0" hangingPunct="0">
              <a:spcBef>
                <a:spcPct val="20000"/>
              </a:spcBef>
              <a:defRPr/>
            </a:pPr>
            <a:r>
              <a:rPr lang="en-US" sz="1400" b="1" i="1" dirty="0"/>
              <a:t>Tasks Planned for Next Period (</a:t>
            </a:r>
            <a:r>
              <a:rPr lang="en-US" sz="1400" i="1" dirty="0"/>
              <a:t>Enter Period Beginning and Ending Dates</a:t>
            </a:r>
            <a:r>
              <a:rPr lang="en-US" sz="1400" b="1" dirty="0"/>
              <a:t>)</a:t>
            </a:r>
          </a:p>
          <a:p>
            <a:pPr marL="571500" lvl="1" indent="-114300" defTabSz="820738" eaLnBrk="0" hangingPunct="0">
              <a:spcBef>
                <a:spcPct val="20000"/>
              </a:spcBef>
              <a:defRPr/>
            </a:pPr>
            <a:endParaRPr lang="en-US" sz="1400" b="1" i="1" dirty="0"/>
          </a:p>
          <a:p>
            <a:pPr lvl="2">
              <a:lnSpc>
                <a:spcPct val="150000"/>
              </a:lnSpc>
              <a:buFont typeface="Arial" pitchFamily="34" charset="0"/>
              <a:buChar char="•"/>
              <a:defRPr/>
            </a:pPr>
            <a:endParaRPr lang="en-US" sz="1600" dirty="0"/>
          </a:p>
          <a:p>
            <a:pPr lvl="2">
              <a:lnSpc>
                <a:spcPct val="150000"/>
              </a:lnSpc>
              <a:defRPr/>
            </a:pPr>
            <a:endParaRPr lang="en-US" sz="1600" dirty="0"/>
          </a:p>
          <a:p>
            <a:pPr lvl="2">
              <a:lnSpc>
                <a:spcPct val="150000"/>
              </a:lnSpc>
              <a:buFont typeface="Arial" pitchFamily="34" charset="0"/>
              <a:buChar char="•"/>
              <a:defRPr/>
            </a:pPr>
            <a:endParaRPr lang="en-US" sz="1600" dirty="0"/>
          </a:p>
          <a:p>
            <a:pPr marL="571500" lvl="1" indent="-114300" defTabSz="820738" eaLnBrk="0" hangingPunct="0">
              <a:spcBef>
                <a:spcPct val="20000"/>
              </a:spcBef>
              <a:defRPr/>
            </a:pPr>
            <a:endParaRPr lang="en-US" sz="1400" i="1" dirty="0"/>
          </a:p>
          <a:p>
            <a:pPr marL="1028700" lvl="2" indent="-114300" defTabSz="820738" eaLnBrk="0" hangingPunct="0">
              <a:spcBef>
                <a:spcPct val="20000"/>
              </a:spcBef>
              <a:defRPr/>
            </a:pPr>
            <a:endParaRPr lang="en-US" sz="1400" i="1" dirty="0"/>
          </a:p>
          <a:p>
            <a:pPr marL="1028700" lvl="2" indent="-114300" defTabSz="820738" eaLnBrk="0" hangingPunct="0">
              <a:spcBef>
                <a:spcPct val="20000"/>
              </a:spcBef>
              <a:defRPr/>
            </a:pPr>
            <a:endParaRPr lang="en-US" sz="1400" i="1" dirty="0"/>
          </a:p>
          <a:p>
            <a:pPr marL="1028700" lvl="2" indent="-114300" defTabSz="820738" eaLnBrk="0" hangingPunct="0">
              <a:spcBef>
                <a:spcPct val="20000"/>
              </a:spcBef>
              <a:buFont typeface="Wingdings" pitchFamily="2" charset="2"/>
              <a:buChar char="§"/>
              <a:defRPr/>
            </a:pPr>
            <a:endParaRPr lang="en-US" sz="1400" i="1" dirty="0"/>
          </a:p>
          <a:p>
            <a:pPr marL="1028700" lvl="2" indent="-114300" defTabSz="820738" eaLnBrk="0" hangingPunct="0">
              <a:spcBef>
                <a:spcPct val="20000"/>
              </a:spcBef>
              <a:buFont typeface="Wingdings" pitchFamily="2" charset="2"/>
              <a:buChar char="§"/>
              <a:defRPr/>
            </a:pPr>
            <a:endParaRPr lang="en-US" sz="1400" i="1" dirty="0"/>
          </a:p>
          <a:p>
            <a:pPr marL="1028700" lvl="2" indent="-114300" defTabSz="820738" eaLnBrk="0" hangingPunct="0">
              <a:spcBef>
                <a:spcPct val="20000"/>
              </a:spcBef>
              <a:buFont typeface="Wingdings" pitchFamily="2" charset="2"/>
              <a:buChar char="§"/>
              <a:defRPr/>
            </a:pPr>
            <a:endParaRPr lang="en-US" sz="1400" i="1" dirty="0"/>
          </a:p>
          <a:p>
            <a:pPr marL="1028700" lvl="2" indent="-114300" defTabSz="820738" eaLnBrk="0" hangingPunct="0">
              <a:spcBef>
                <a:spcPct val="20000"/>
              </a:spcBef>
              <a:defRPr/>
            </a:pPr>
            <a:endParaRPr lang="en-US" sz="1400" i="1" dirty="0"/>
          </a:p>
          <a:p>
            <a:pPr marL="1028700" lvl="2" indent="-114300" defTabSz="820738" eaLnBrk="0" hangingPunct="0">
              <a:spcBef>
                <a:spcPct val="20000"/>
              </a:spcBef>
              <a:buFont typeface="Wingdings" pitchFamily="2" charset="2"/>
              <a:buChar char="§"/>
              <a:defRPr/>
            </a:pPr>
            <a:endParaRPr lang="en-US" sz="1400" i="1" dirty="0"/>
          </a:p>
          <a:p>
            <a:pPr marL="1028700" lvl="2" indent="-114300" defTabSz="820738" eaLnBrk="0" hangingPunct="0">
              <a:spcBef>
                <a:spcPct val="20000"/>
              </a:spcBef>
              <a:buFont typeface="Wingdings" pitchFamily="2" charset="2"/>
              <a:buChar char="§"/>
              <a:defRPr/>
            </a:pPr>
            <a:endParaRPr lang="en-US" sz="1400" i="1" dirty="0"/>
          </a:p>
          <a:p>
            <a:pPr marL="1028700" lvl="2" indent="-114300" defTabSz="820738" eaLnBrk="0" hangingPunct="0">
              <a:spcBef>
                <a:spcPct val="20000"/>
              </a:spcBef>
              <a:defRPr/>
            </a:pPr>
            <a:endParaRPr lang="en-US" sz="1400" i="1" dirty="0"/>
          </a:p>
          <a:p>
            <a:pPr marL="1028700" lvl="2" indent="-114300" defTabSz="820738" eaLnBrk="0" hangingPunct="0">
              <a:spcBef>
                <a:spcPct val="20000"/>
              </a:spcBef>
              <a:defRPr/>
            </a:pPr>
            <a:endParaRPr lang="en-US" sz="1400" i="1" dirty="0"/>
          </a:p>
          <a:p>
            <a:pPr marL="571500" lvl="1" indent="-114300" defTabSz="820738" eaLnBrk="0" hangingPunct="0">
              <a:spcBef>
                <a:spcPct val="20000"/>
              </a:spcBef>
              <a:defRPr/>
            </a:pPr>
            <a:endParaRPr lang="en-US" sz="1400" b="1" i="1" dirty="0"/>
          </a:p>
          <a:p>
            <a:pPr marL="571500" lvl="1" indent="-114300" defTabSz="820738" eaLnBrk="0" hangingPunct="0">
              <a:spcBef>
                <a:spcPct val="20000"/>
              </a:spcBef>
              <a:defRPr/>
            </a:pPr>
            <a:endParaRPr lang="en-US" sz="1400" b="1" i="1" dirty="0"/>
          </a:p>
          <a:p>
            <a:pPr marL="571500" lvl="1" indent="-114300" defTabSz="820738" eaLnBrk="0" hangingPunct="0">
              <a:spcBef>
                <a:spcPct val="20000"/>
              </a:spcBef>
              <a:defRPr/>
            </a:pPr>
            <a:endParaRPr lang="en-US" sz="1400" b="1" i="1" dirty="0"/>
          </a:p>
          <a:p>
            <a:pPr marL="971550" lvl="2" indent="-177800" defTabSz="820738" eaLnBrk="0" hangingPunct="0">
              <a:spcBef>
                <a:spcPct val="20000"/>
              </a:spcBef>
              <a:defRPr/>
            </a:pPr>
            <a:endParaRPr lang="en-US" sz="1400" b="1" i="1" u="sng" dirty="0"/>
          </a:p>
        </p:txBody>
      </p:sp>
      <p:sp>
        <p:nvSpPr>
          <p:cNvPr id="16" name="Text Box 19"/>
          <p:cNvSpPr txBox="1">
            <a:spLocks noChangeArrowheads="1"/>
          </p:cNvSpPr>
          <p:nvPr/>
        </p:nvSpPr>
        <p:spPr bwMode="auto">
          <a:xfrm>
            <a:off x="2025650" y="914400"/>
            <a:ext cx="4984750" cy="338138"/>
          </a:xfrm>
          <a:prstGeom prst="rect">
            <a:avLst/>
          </a:prstGeom>
          <a:noFill/>
          <a:ln w="12700">
            <a:noFill/>
            <a:miter lim="800000"/>
            <a:headEnd/>
            <a:tailEnd/>
          </a:ln>
        </p:spPr>
        <p:txBody>
          <a:bodyPr>
            <a:spAutoFit/>
          </a:bodyPr>
          <a:lstStyle/>
          <a:p>
            <a:pPr algn="ctr" eaLnBrk="0" hangingPunct="0">
              <a:defRPr/>
            </a:pPr>
            <a:r>
              <a:rPr lang="en-US" sz="1600" b="1" dirty="0">
                <a:latin typeface="+mj-lt"/>
              </a:rPr>
              <a:t>Project Update</a:t>
            </a:r>
          </a:p>
        </p:txBody>
      </p:sp>
      <p:sp>
        <p:nvSpPr>
          <p:cNvPr id="17" name="Date Placeholder 31"/>
          <p:cNvSpPr>
            <a:spLocks noGrp="1"/>
          </p:cNvSpPr>
          <p:nvPr>
            <p:ph type="dt" sz="quarter" idx="10"/>
          </p:nvPr>
        </p:nvSpPr>
        <p:spPr>
          <a:xfrm>
            <a:off x="457200" y="6926263"/>
            <a:ext cx="2133600" cy="388937"/>
          </a:xfrm>
        </p:spPr>
        <p:txBody>
          <a:bodyPr/>
          <a:lstStyle/>
          <a:p>
            <a:pPr>
              <a:buFontTx/>
              <a:buNone/>
              <a:defRPr/>
            </a:pPr>
            <a:fld id="{E8D014DE-5559-4B75-9BA4-6934B8FCAB34}" type="datetime1">
              <a:rPr lang="en-US" sz="1000"/>
              <a:pPr>
                <a:buFontTx/>
                <a:buNone/>
                <a:defRPr/>
              </a:pPr>
              <a:t>5/6/2025</a:t>
            </a:fld>
            <a:endParaRPr lang="en-US" dirty="0"/>
          </a:p>
        </p:txBody>
      </p:sp>
      <p:sp>
        <p:nvSpPr>
          <p:cNvPr id="18" name="Slide Number Placeholder 32"/>
          <p:cNvSpPr txBox="1">
            <a:spLocks/>
          </p:cNvSpPr>
          <p:nvPr/>
        </p:nvSpPr>
        <p:spPr>
          <a:xfrm>
            <a:off x="6553200" y="6926263"/>
            <a:ext cx="2133600" cy="388937"/>
          </a:xfrm>
          <a:prstGeom prst="rect">
            <a:avLst/>
          </a:prstGeom>
        </p:spPr>
        <p:txBody>
          <a:bodyPr anchor="ctr"/>
          <a:lstStyle/>
          <a:p>
            <a:pPr algn="r" eaLnBrk="0" hangingPunct="0">
              <a:lnSpc>
                <a:spcPct val="80000"/>
              </a:lnSpc>
              <a:spcBef>
                <a:spcPct val="20000"/>
              </a:spcBef>
              <a:buSzPct val="100000"/>
              <a:defRPr/>
            </a:pPr>
            <a:fld id="{37A3445F-5B68-4F2B-9168-5D35780D7F6B}" type="slidenum">
              <a:rPr lang="en-US" sz="1000">
                <a:solidFill>
                  <a:schemeClr val="tx1">
                    <a:tint val="75000"/>
                  </a:schemeClr>
                </a:solidFill>
                <a:latin typeface="Arial" pitchFamily="34" charset="0"/>
                <a:cs typeface="Arial" pitchFamily="34" charset="0"/>
              </a:rPr>
              <a:pPr algn="r" eaLnBrk="0" hangingPunct="0">
                <a:lnSpc>
                  <a:spcPct val="80000"/>
                </a:lnSpc>
                <a:spcBef>
                  <a:spcPct val="20000"/>
                </a:spcBef>
                <a:buSzPct val="100000"/>
                <a:defRPr/>
              </a:pPr>
              <a:t>2</a:t>
            </a:fld>
            <a:endParaRPr lang="en-US" sz="1000" dirty="0">
              <a:solidFill>
                <a:schemeClr val="tx1">
                  <a:tint val="75000"/>
                </a:schemeClr>
              </a:solidFill>
              <a:latin typeface="Arial" pitchFamily="34" charset="0"/>
              <a:cs typeface="Arial" pitchFamily="34" charset="0"/>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19"/>
          <p:cNvSpPr txBox="1">
            <a:spLocks noChangeArrowheads="1"/>
          </p:cNvSpPr>
          <p:nvPr/>
        </p:nvSpPr>
        <p:spPr bwMode="auto">
          <a:xfrm>
            <a:off x="2344738" y="914400"/>
            <a:ext cx="4513262" cy="338138"/>
          </a:xfrm>
          <a:prstGeom prst="rect">
            <a:avLst/>
          </a:prstGeom>
          <a:noFill/>
          <a:ln w="12700">
            <a:noFill/>
            <a:miter lim="800000"/>
            <a:headEnd/>
            <a:tailEnd/>
          </a:ln>
        </p:spPr>
        <p:txBody>
          <a:bodyPr wrap="square">
            <a:spAutoFit/>
          </a:bodyPr>
          <a:lstStyle/>
          <a:p>
            <a:pPr algn="ctr" eaLnBrk="0" hangingPunct="0">
              <a:defRPr/>
            </a:pPr>
            <a:r>
              <a:rPr lang="en-US" sz="1600" b="1" dirty="0">
                <a:latin typeface="+mj-lt"/>
              </a:rPr>
              <a:t>Open Issues</a:t>
            </a:r>
          </a:p>
        </p:txBody>
      </p:sp>
      <p:sp>
        <p:nvSpPr>
          <p:cNvPr id="15" name="Date Placeholder 31"/>
          <p:cNvSpPr>
            <a:spLocks noGrp="1"/>
          </p:cNvSpPr>
          <p:nvPr>
            <p:ph type="dt" sz="quarter" idx="10"/>
          </p:nvPr>
        </p:nvSpPr>
        <p:spPr>
          <a:xfrm>
            <a:off x="457200" y="6926263"/>
            <a:ext cx="2133600" cy="388937"/>
          </a:xfrm>
        </p:spPr>
        <p:txBody>
          <a:bodyPr/>
          <a:lstStyle/>
          <a:p>
            <a:pPr>
              <a:buFontTx/>
              <a:buNone/>
              <a:defRPr/>
            </a:pPr>
            <a:fld id="{E8D014DE-5559-4B75-9BA4-6934B8FCAB34}" type="datetime1">
              <a:rPr lang="en-US" sz="1000" smtClean="0"/>
              <a:pPr>
                <a:buFontTx/>
                <a:buNone/>
                <a:defRPr/>
              </a:pPr>
              <a:t>5/6/2025</a:t>
            </a:fld>
            <a:endParaRPr lang="en-US" dirty="0"/>
          </a:p>
        </p:txBody>
      </p:sp>
      <p:sp>
        <p:nvSpPr>
          <p:cNvPr id="17" name="Slide Number Placeholder 32"/>
          <p:cNvSpPr txBox="1">
            <a:spLocks/>
          </p:cNvSpPr>
          <p:nvPr/>
        </p:nvSpPr>
        <p:spPr>
          <a:xfrm>
            <a:off x="6553200" y="6926263"/>
            <a:ext cx="2133600" cy="388937"/>
          </a:xfrm>
          <a:prstGeom prst="rect">
            <a:avLst/>
          </a:prstGeom>
        </p:spPr>
        <p:txBody>
          <a:bodyPr anchor="ctr"/>
          <a:lstStyle/>
          <a:p>
            <a:pPr algn="r" eaLnBrk="0" hangingPunct="0">
              <a:lnSpc>
                <a:spcPct val="80000"/>
              </a:lnSpc>
              <a:spcBef>
                <a:spcPct val="20000"/>
              </a:spcBef>
              <a:buSzPct val="100000"/>
              <a:defRPr/>
            </a:pPr>
            <a:fld id="{4ED72943-64EF-4E05-93F1-3DE3B092C1DC}" type="slidenum">
              <a:rPr lang="en-US" sz="1000">
                <a:solidFill>
                  <a:schemeClr val="tx1">
                    <a:tint val="75000"/>
                  </a:schemeClr>
                </a:solidFill>
                <a:latin typeface="Arial" pitchFamily="34" charset="0"/>
                <a:cs typeface="Arial" pitchFamily="34" charset="0"/>
              </a:rPr>
              <a:pPr algn="r" eaLnBrk="0" hangingPunct="0">
                <a:lnSpc>
                  <a:spcPct val="80000"/>
                </a:lnSpc>
                <a:spcBef>
                  <a:spcPct val="20000"/>
                </a:spcBef>
                <a:buSzPct val="100000"/>
                <a:defRPr/>
              </a:pPr>
              <a:t>3</a:t>
            </a:fld>
            <a:endParaRPr lang="en-US" sz="1000" dirty="0">
              <a:solidFill>
                <a:schemeClr val="tx1">
                  <a:tint val="75000"/>
                </a:schemeClr>
              </a:solidFill>
              <a:latin typeface="Arial" pitchFamily="34" charset="0"/>
              <a:cs typeface="Arial" pitchFamily="34" charset="0"/>
            </a:endParaRPr>
          </a:p>
        </p:txBody>
      </p:sp>
      <p:sp>
        <p:nvSpPr>
          <p:cNvPr id="27" name="Text Box 19"/>
          <p:cNvSpPr txBox="1">
            <a:spLocks noChangeArrowheads="1"/>
          </p:cNvSpPr>
          <p:nvPr/>
        </p:nvSpPr>
        <p:spPr bwMode="auto">
          <a:xfrm>
            <a:off x="2344738" y="3814763"/>
            <a:ext cx="4513262" cy="338137"/>
          </a:xfrm>
          <a:prstGeom prst="rect">
            <a:avLst/>
          </a:prstGeom>
          <a:noFill/>
          <a:ln w="12700">
            <a:noFill/>
            <a:miter lim="800000"/>
            <a:headEnd/>
            <a:tailEnd/>
          </a:ln>
        </p:spPr>
        <p:txBody>
          <a:bodyPr wrap="square">
            <a:spAutoFit/>
          </a:bodyPr>
          <a:lstStyle/>
          <a:p>
            <a:pPr algn="ctr" eaLnBrk="0" hangingPunct="0">
              <a:defRPr/>
            </a:pPr>
            <a:r>
              <a:rPr lang="en-US" sz="1600" b="1" dirty="0">
                <a:latin typeface="+mj-lt"/>
              </a:rPr>
              <a:t>Open Risks</a:t>
            </a:r>
          </a:p>
        </p:txBody>
      </p:sp>
      <p:graphicFrame>
        <p:nvGraphicFramePr>
          <p:cNvPr id="8" name="Table 7"/>
          <p:cNvGraphicFramePr>
            <a:graphicFrameLocks noGrp="1"/>
          </p:cNvGraphicFramePr>
          <p:nvPr>
            <p:extLst>
              <p:ext uri="{D42A27DB-BD31-4B8C-83A1-F6EECF244321}">
                <p14:modId xmlns:p14="http://schemas.microsoft.com/office/powerpoint/2010/main" val="3782458969"/>
              </p:ext>
            </p:extLst>
          </p:nvPr>
        </p:nvGraphicFramePr>
        <p:xfrm>
          <a:off x="228601" y="1371600"/>
          <a:ext cx="8610601" cy="2194606"/>
        </p:xfrm>
        <a:graphic>
          <a:graphicData uri="http://schemas.openxmlformats.org/drawingml/2006/table">
            <a:tbl>
              <a:tblPr/>
              <a:tblGrid>
                <a:gridCol w="228599">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457200">
                  <a:extLst>
                    <a:ext uri="{9D8B030D-6E8A-4147-A177-3AD203B41FA5}">
                      <a16:colId xmlns:a16="http://schemas.microsoft.com/office/drawing/2014/main" val="20006"/>
                    </a:ext>
                  </a:extLst>
                </a:gridCol>
                <a:gridCol w="45720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1371600">
                  <a:extLst>
                    <a:ext uri="{9D8B030D-6E8A-4147-A177-3AD203B41FA5}">
                      <a16:colId xmlns:a16="http://schemas.microsoft.com/office/drawing/2014/main" val="20009"/>
                    </a:ext>
                  </a:extLst>
                </a:gridCol>
                <a:gridCol w="1295402">
                  <a:extLst>
                    <a:ext uri="{9D8B030D-6E8A-4147-A177-3AD203B41FA5}">
                      <a16:colId xmlns:a16="http://schemas.microsoft.com/office/drawing/2014/main" val="20010"/>
                    </a:ext>
                  </a:extLst>
                </a:gridCol>
              </a:tblGrid>
              <a:tr h="274366">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a:latin typeface="Calibri" pitchFamily="34" charset="0"/>
                          <a:cs typeface="Calibri" pitchFamily="34" charset="0"/>
                        </a:rPr>
                        <a:t>ID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a:latin typeface="Calibri" pitchFamily="34" charset="0"/>
                          <a:cs typeface="Calibri" pitchFamily="34" charset="0"/>
                        </a:rPr>
                        <a:t>Status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Priority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Assigned 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Create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Due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Close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Problem Resolution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Comments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513022215"/>
              </p:ext>
            </p:extLst>
          </p:nvPr>
        </p:nvGraphicFramePr>
        <p:xfrm>
          <a:off x="228599" y="4282394"/>
          <a:ext cx="8610601" cy="2194606"/>
        </p:xfrm>
        <a:graphic>
          <a:graphicData uri="http://schemas.openxmlformats.org/drawingml/2006/table">
            <a:tbl>
              <a:tblPr/>
              <a:tblGrid>
                <a:gridCol w="210006">
                  <a:extLst>
                    <a:ext uri="{9D8B030D-6E8A-4147-A177-3AD203B41FA5}">
                      <a16:colId xmlns:a16="http://schemas.microsoft.com/office/drawing/2014/main" val="20000"/>
                    </a:ext>
                  </a:extLst>
                </a:gridCol>
                <a:gridCol w="490013">
                  <a:extLst>
                    <a:ext uri="{9D8B030D-6E8A-4147-A177-3AD203B41FA5}">
                      <a16:colId xmlns:a16="http://schemas.microsoft.com/office/drawing/2014/main" val="20001"/>
                    </a:ext>
                  </a:extLst>
                </a:gridCol>
                <a:gridCol w="2050930">
                  <a:extLst>
                    <a:ext uri="{9D8B030D-6E8A-4147-A177-3AD203B41FA5}">
                      <a16:colId xmlns:a16="http://schemas.microsoft.com/office/drawing/2014/main" val="20002"/>
                    </a:ext>
                  </a:extLst>
                </a:gridCol>
                <a:gridCol w="651539">
                  <a:extLst>
                    <a:ext uri="{9D8B030D-6E8A-4147-A177-3AD203B41FA5}">
                      <a16:colId xmlns:a16="http://schemas.microsoft.com/office/drawing/2014/main" val="20003"/>
                    </a:ext>
                  </a:extLst>
                </a:gridCol>
                <a:gridCol w="595435">
                  <a:extLst>
                    <a:ext uri="{9D8B030D-6E8A-4147-A177-3AD203B41FA5}">
                      <a16:colId xmlns:a16="http://schemas.microsoft.com/office/drawing/2014/main" val="20004"/>
                    </a:ext>
                  </a:extLst>
                </a:gridCol>
                <a:gridCol w="595435">
                  <a:extLst>
                    <a:ext uri="{9D8B030D-6E8A-4147-A177-3AD203B41FA5}">
                      <a16:colId xmlns:a16="http://schemas.microsoft.com/office/drawing/2014/main" val="20005"/>
                    </a:ext>
                  </a:extLst>
                </a:gridCol>
                <a:gridCol w="816843">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914400">
                  <a:extLst>
                    <a:ext uri="{9D8B030D-6E8A-4147-A177-3AD203B41FA5}">
                      <a16:colId xmlns:a16="http://schemas.microsoft.com/office/drawing/2014/main" val="20009"/>
                    </a:ext>
                  </a:extLst>
                </a:gridCol>
                <a:gridCol w="1295400">
                  <a:extLst>
                    <a:ext uri="{9D8B030D-6E8A-4147-A177-3AD203B41FA5}">
                      <a16:colId xmlns:a16="http://schemas.microsoft.com/office/drawing/2014/main" val="20010"/>
                    </a:ext>
                  </a:extLst>
                </a:gridCol>
              </a:tblGrid>
              <a:tr h="274366">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a:latin typeface="Calibri" pitchFamily="34" charset="0"/>
                          <a:cs typeface="Calibri" pitchFamily="34" charset="0"/>
                        </a:rPr>
                        <a:t>ID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Status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Impact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Probability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Assigned 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Create</a:t>
                      </a:r>
                      <a:r>
                        <a:rPr lang="en-US" sz="900" b="1" i="0" u="none" strike="noStrike" baseline="0" dirty="0">
                          <a:latin typeface="Calibri" pitchFamily="34" charset="0"/>
                          <a:cs typeface="Calibri" pitchFamily="34" charset="0"/>
                        </a:rPr>
                        <a:t> Date</a:t>
                      </a:r>
                      <a:endParaRPr lang="en-US" sz="900" b="1" i="0" u="none" strike="noStrike" dirty="0">
                        <a:latin typeface="Calibri" pitchFamily="34" charset="0"/>
                        <a:cs typeface="Calibri"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Close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Mitigation Plan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Comments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4320">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p:cNvGraphicFramePr>
            <a:graphicFrameLocks noGrp="1"/>
          </p:cNvGraphicFramePr>
          <p:nvPr>
            <p:extLst>
              <p:ext uri="{D42A27DB-BD31-4B8C-83A1-F6EECF244321}">
                <p14:modId xmlns:p14="http://schemas.microsoft.com/office/powerpoint/2010/main" val="2564605505"/>
              </p:ext>
            </p:extLst>
          </p:nvPr>
        </p:nvGraphicFramePr>
        <p:xfrm>
          <a:off x="381000" y="1417320"/>
          <a:ext cx="8458200" cy="2194560"/>
        </p:xfrm>
        <a:graphic>
          <a:graphicData uri="http://schemas.openxmlformats.org/drawingml/2006/table">
            <a:tbl>
              <a:tblPr/>
              <a:tblGrid>
                <a:gridCol w="427035">
                  <a:extLst>
                    <a:ext uri="{9D8B030D-6E8A-4147-A177-3AD203B41FA5}">
                      <a16:colId xmlns:a16="http://schemas.microsoft.com/office/drawing/2014/main" val="20000"/>
                    </a:ext>
                  </a:extLst>
                </a:gridCol>
                <a:gridCol w="582320">
                  <a:extLst>
                    <a:ext uri="{9D8B030D-6E8A-4147-A177-3AD203B41FA5}">
                      <a16:colId xmlns:a16="http://schemas.microsoft.com/office/drawing/2014/main" val="20001"/>
                    </a:ext>
                  </a:extLst>
                </a:gridCol>
                <a:gridCol w="2439273">
                  <a:extLst>
                    <a:ext uri="{9D8B030D-6E8A-4147-A177-3AD203B41FA5}">
                      <a16:colId xmlns:a16="http://schemas.microsoft.com/office/drawing/2014/main" val="20002"/>
                    </a:ext>
                  </a:extLst>
                </a:gridCol>
                <a:gridCol w="486884">
                  <a:extLst>
                    <a:ext uri="{9D8B030D-6E8A-4147-A177-3AD203B41FA5}">
                      <a16:colId xmlns:a16="http://schemas.microsoft.com/office/drawing/2014/main" val="20003"/>
                    </a:ext>
                  </a:extLst>
                </a:gridCol>
                <a:gridCol w="645404">
                  <a:extLst>
                    <a:ext uri="{9D8B030D-6E8A-4147-A177-3AD203B41FA5}">
                      <a16:colId xmlns:a16="http://schemas.microsoft.com/office/drawing/2014/main" val="20004"/>
                    </a:ext>
                  </a:extLst>
                </a:gridCol>
                <a:gridCol w="815248">
                  <a:extLst>
                    <a:ext uri="{9D8B030D-6E8A-4147-A177-3AD203B41FA5}">
                      <a16:colId xmlns:a16="http://schemas.microsoft.com/office/drawing/2014/main" val="20005"/>
                    </a:ext>
                  </a:extLst>
                </a:gridCol>
                <a:gridCol w="891275">
                  <a:extLst>
                    <a:ext uri="{9D8B030D-6E8A-4147-A177-3AD203B41FA5}">
                      <a16:colId xmlns:a16="http://schemas.microsoft.com/office/drawing/2014/main" val="20006"/>
                    </a:ext>
                  </a:extLst>
                </a:gridCol>
                <a:gridCol w="590081">
                  <a:extLst>
                    <a:ext uri="{9D8B030D-6E8A-4147-A177-3AD203B41FA5}">
                      <a16:colId xmlns:a16="http://schemas.microsoft.com/office/drawing/2014/main" val="20007"/>
                    </a:ext>
                  </a:extLst>
                </a:gridCol>
                <a:gridCol w="590081">
                  <a:extLst>
                    <a:ext uri="{9D8B030D-6E8A-4147-A177-3AD203B41FA5}">
                      <a16:colId xmlns:a16="http://schemas.microsoft.com/office/drawing/2014/main" val="20008"/>
                    </a:ext>
                  </a:extLst>
                </a:gridCol>
                <a:gridCol w="990599">
                  <a:extLst>
                    <a:ext uri="{9D8B030D-6E8A-4147-A177-3AD203B41FA5}">
                      <a16:colId xmlns:a16="http://schemas.microsoft.com/office/drawing/2014/main" val="20009"/>
                    </a:ext>
                  </a:extLst>
                </a:gridCol>
              </a:tblGrid>
              <a:tr h="83820">
                <a:tc>
                  <a:txBody>
                    <a:bodyPr/>
                    <a:lstStyle/>
                    <a:p>
                      <a:pPr algn="ctr" fontAlgn="b"/>
                      <a:r>
                        <a:rPr lang="en-US" sz="900" b="1" i="0" u="none" strike="noStrike" dirty="0">
                          <a:solidFill>
                            <a:srgbClr val="000000"/>
                          </a:solidFill>
                          <a:latin typeface="Calibri" panose="020F0502020204030204" pitchFamily="34" charset="0"/>
                        </a:rPr>
                        <a:t>CR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Change 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Reason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Priority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Submit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Submitted By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Status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Due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Close Date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solidFill>
                            <a:srgbClr val="000000"/>
                          </a:solidFill>
                          <a:latin typeface="Calibri" panose="020F0502020204030204" pitchFamily="34" charset="0"/>
                        </a:rPr>
                        <a:t>Impact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dirty="0">
                          <a:solidFill>
                            <a:srgbClr val="000000"/>
                          </a:solidFill>
                          <a:latin typeface="Calibri" panose="020F0502020204030204" pitchFamily="34" charset="0"/>
                          <a:cs typeface="Arial" pitchFamily="34" charset="0"/>
                        </a:rPr>
                        <a:t>   </a:t>
                      </a: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4320">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endParaRPr lang="en-US" sz="900" dirty="0">
                        <a:latin typeface="Calibri" panose="020F0502020204030204"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solidFill>
                          <a:srgbClr val="000000"/>
                        </a:solidFill>
                        <a:latin typeface="Calibri" panose="020F0502020204030204" pitchFamily="34" charset="0"/>
                        <a:cs typeface="Arial"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4" name="Text Box 19"/>
          <p:cNvSpPr txBox="1">
            <a:spLocks noChangeArrowheads="1"/>
          </p:cNvSpPr>
          <p:nvPr/>
        </p:nvSpPr>
        <p:spPr bwMode="auto">
          <a:xfrm>
            <a:off x="2286000" y="914400"/>
            <a:ext cx="4572000" cy="338138"/>
          </a:xfrm>
          <a:prstGeom prst="rect">
            <a:avLst/>
          </a:prstGeom>
          <a:noFill/>
          <a:ln w="12700">
            <a:noFill/>
            <a:miter lim="800000"/>
            <a:headEnd/>
            <a:tailEnd/>
          </a:ln>
        </p:spPr>
        <p:txBody>
          <a:bodyPr wrap="square">
            <a:spAutoFit/>
          </a:bodyPr>
          <a:lstStyle/>
          <a:p>
            <a:pPr algn="ctr" eaLnBrk="0" hangingPunct="0">
              <a:defRPr/>
            </a:pPr>
            <a:r>
              <a:rPr lang="en-US" sz="1600" b="1" dirty="0">
                <a:latin typeface="+mj-lt"/>
              </a:rPr>
              <a:t>Change Request Log</a:t>
            </a:r>
          </a:p>
        </p:txBody>
      </p:sp>
      <p:sp>
        <p:nvSpPr>
          <p:cNvPr id="15" name="Date Placeholder 31"/>
          <p:cNvSpPr>
            <a:spLocks noGrp="1"/>
          </p:cNvSpPr>
          <p:nvPr>
            <p:ph type="dt" sz="quarter" idx="10"/>
          </p:nvPr>
        </p:nvSpPr>
        <p:spPr>
          <a:xfrm>
            <a:off x="457200" y="6926263"/>
            <a:ext cx="2133600" cy="388937"/>
          </a:xfrm>
        </p:spPr>
        <p:txBody>
          <a:bodyPr/>
          <a:lstStyle/>
          <a:p>
            <a:pPr>
              <a:buFontTx/>
              <a:buNone/>
              <a:defRPr/>
            </a:pPr>
            <a:fld id="{E8D014DE-5559-4B75-9BA4-6934B8FCAB34}" type="datetime1">
              <a:rPr lang="en-US" sz="1000"/>
              <a:pPr>
                <a:buFontTx/>
                <a:buNone/>
                <a:defRPr/>
              </a:pPr>
              <a:t>5/6/2025</a:t>
            </a:fld>
            <a:endParaRPr lang="en-US" dirty="0"/>
          </a:p>
        </p:txBody>
      </p:sp>
      <p:sp>
        <p:nvSpPr>
          <p:cNvPr id="16" name="Slide Number Placeholder 32"/>
          <p:cNvSpPr txBox="1">
            <a:spLocks/>
          </p:cNvSpPr>
          <p:nvPr/>
        </p:nvSpPr>
        <p:spPr>
          <a:xfrm>
            <a:off x="6553200" y="6926263"/>
            <a:ext cx="2133600" cy="388937"/>
          </a:xfrm>
          <a:prstGeom prst="rect">
            <a:avLst/>
          </a:prstGeom>
        </p:spPr>
        <p:txBody>
          <a:bodyPr anchor="ctr"/>
          <a:lstStyle/>
          <a:p>
            <a:pPr algn="r" eaLnBrk="0" hangingPunct="0">
              <a:lnSpc>
                <a:spcPct val="80000"/>
              </a:lnSpc>
              <a:spcBef>
                <a:spcPct val="20000"/>
              </a:spcBef>
              <a:buSzPct val="100000"/>
              <a:defRPr/>
            </a:pPr>
            <a:fld id="{4C32E12E-ACE1-40AE-9A9E-2FFCD54677E0}" type="slidenum">
              <a:rPr lang="en-US" sz="1000">
                <a:solidFill>
                  <a:schemeClr val="tx1">
                    <a:tint val="75000"/>
                  </a:schemeClr>
                </a:solidFill>
                <a:latin typeface="Arial" pitchFamily="34" charset="0"/>
                <a:cs typeface="Arial" pitchFamily="34" charset="0"/>
              </a:rPr>
              <a:pPr algn="r" eaLnBrk="0" hangingPunct="0">
                <a:lnSpc>
                  <a:spcPct val="80000"/>
                </a:lnSpc>
                <a:spcBef>
                  <a:spcPct val="20000"/>
                </a:spcBef>
                <a:buSzPct val="100000"/>
                <a:defRPr/>
              </a:pPr>
              <a:t>4</a:t>
            </a:fld>
            <a:endParaRPr lang="en-US" sz="1000" dirty="0">
              <a:solidFill>
                <a:schemeClr val="tx1">
                  <a:tint val="75000"/>
                </a:schemeClr>
              </a:solidFill>
              <a:latin typeface="Arial" pitchFamily="34" charset="0"/>
              <a:cs typeface="Arial" pitchFamily="34" charset="0"/>
            </a:endParaRPr>
          </a:p>
        </p:txBody>
      </p:sp>
      <p:sp>
        <p:nvSpPr>
          <p:cNvPr id="6" name="TextBox 5"/>
          <p:cNvSpPr txBox="1"/>
          <p:nvPr/>
        </p:nvSpPr>
        <p:spPr>
          <a:xfrm>
            <a:off x="3382962" y="7019925"/>
            <a:ext cx="2484437" cy="230832"/>
          </a:xfrm>
          <a:prstGeom prst="rect">
            <a:avLst/>
          </a:prstGeom>
          <a:noFill/>
        </p:spPr>
        <p:txBody>
          <a:bodyPr wrap="square">
            <a:spAutoFit/>
          </a:bodyPr>
          <a:lstStyle/>
          <a:p>
            <a:pPr algn="ctr">
              <a:defRPr/>
            </a:pPr>
            <a:r>
              <a:rPr lang="en-US" sz="900" dirty="0">
                <a:solidFill>
                  <a:schemeClr val="bg1">
                    <a:lumMod val="75000"/>
                  </a:schemeClr>
                </a:solidFill>
              </a:rPr>
              <a:t>ITSD Project Status Report (Rev 8-2016)</a:t>
            </a:r>
          </a:p>
        </p:txBody>
      </p:sp>
      <p:graphicFrame>
        <p:nvGraphicFramePr>
          <p:cNvPr id="8" name="Table 7"/>
          <p:cNvGraphicFramePr>
            <a:graphicFrameLocks noGrp="1"/>
          </p:cNvGraphicFramePr>
          <p:nvPr>
            <p:extLst>
              <p:ext uri="{D42A27DB-BD31-4B8C-83A1-F6EECF244321}">
                <p14:modId xmlns:p14="http://schemas.microsoft.com/office/powerpoint/2010/main" val="414826025"/>
              </p:ext>
            </p:extLst>
          </p:nvPr>
        </p:nvGraphicFramePr>
        <p:xfrm>
          <a:off x="304799" y="4343400"/>
          <a:ext cx="8534400" cy="2194560"/>
        </p:xfrm>
        <a:graphic>
          <a:graphicData uri="http://schemas.openxmlformats.org/drawingml/2006/table">
            <a:tbl>
              <a:tblPr/>
              <a:tblGrid>
                <a:gridCol w="436655">
                  <a:extLst>
                    <a:ext uri="{9D8B030D-6E8A-4147-A177-3AD203B41FA5}">
                      <a16:colId xmlns:a16="http://schemas.microsoft.com/office/drawing/2014/main" val="20000"/>
                    </a:ext>
                  </a:extLst>
                </a:gridCol>
                <a:gridCol w="1715972">
                  <a:extLst>
                    <a:ext uri="{9D8B030D-6E8A-4147-A177-3AD203B41FA5}">
                      <a16:colId xmlns:a16="http://schemas.microsoft.com/office/drawing/2014/main" val="20001"/>
                    </a:ext>
                  </a:extLst>
                </a:gridCol>
                <a:gridCol w="2615376">
                  <a:extLst>
                    <a:ext uri="{9D8B030D-6E8A-4147-A177-3AD203B41FA5}">
                      <a16:colId xmlns:a16="http://schemas.microsoft.com/office/drawing/2014/main" val="20002"/>
                    </a:ext>
                  </a:extLst>
                </a:gridCol>
                <a:gridCol w="2104831">
                  <a:extLst>
                    <a:ext uri="{9D8B030D-6E8A-4147-A177-3AD203B41FA5}">
                      <a16:colId xmlns:a16="http://schemas.microsoft.com/office/drawing/2014/main" val="20003"/>
                    </a:ext>
                  </a:extLst>
                </a:gridCol>
                <a:gridCol w="528680">
                  <a:extLst>
                    <a:ext uri="{9D8B030D-6E8A-4147-A177-3AD203B41FA5}">
                      <a16:colId xmlns:a16="http://schemas.microsoft.com/office/drawing/2014/main" val="20004"/>
                    </a:ext>
                  </a:extLst>
                </a:gridCol>
                <a:gridCol w="604205">
                  <a:extLst>
                    <a:ext uri="{9D8B030D-6E8A-4147-A177-3AD203B41FA5}">
                      <a16:colId xmlns:a16="http://schemas.microsoft.com/office/drawing/2014/main" val="20005"/>
                    </a:ext>
                  </a:extLst>
                </a:gridCol>
                <a:gridCol w="528681">
                  <a:extLst>
                    <a:ext uri="{9D8B030D-6E8A-4147-A177-3AD203B41FA5}">
                      <a16:colId xmlns:a16="http://schemas.microsoft.com/office/drawing/2014/main" val="20006"/>
                    </a:ext>
                  </a:extLst>
                </a:gridCol>
              </a:tblGrid>
              <a:tr h="274320">
                <a:tc>
                  <a:txBody>
                    <a:bodyPr/>
                    <a:lstStyle/>
                    <a:p>
                      <a:pPr algn="ctr" fontAlgn="b"/>
                      <a:r>
                        <a:rPr lang="en-US" sz="900" b="1" i="0" u="none" strike="noStrike" dirty="0">
                          <a:latin typeface="Calibri" pitchFamily="34" charset="0"/>
                          <a:cs typeface="Calibri" pitchFamily="34" charset="0"/>
                        </a:rPr>
                        <a:t>AI 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Description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Comments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Source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Assigned 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900" b="1" i="0" u="none" strike="noStrike" dirty="0">
                          <a:latin typeface="Calibri" pitchFamily="34" charset="0"/>
                          <a:cs typeface="Calibri" pitchFamily="34" charset="0"/>
                        </a:rPr>
                        <a:t>Date Due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00"/>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4320">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900" b="0" i="0" u="none" strike="noStrike" dirty="0">
                        <a:latin typeface="Calibri" pitchFamily="34" charset="0"/>
                        <a:cs typeface="Calibri" pitchFamily="34" charset="0"/>
                      </a:endParaRPr>
                    </a:p>
                  </a:txBody>
                  <a:tcPr marL="45720" marR="4572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9" name="Text Box 19"/>
          <p:cNvSpPr txBox="1">
            <a:spLocks noChangeArrowheads="1"/>
          </p:cNvSpPr>
          <p:nvPr/>
        </p:nvSpPr>
        <p:spPr bwMode="auto">
          <a:xfrm>
            <a:off x="2286000" y="3813048"/>
            <a:ext cx="4571999" cy="338138"/>
          </a:xfrm>
          <a:prstGeom prst="rect">
            <a:avLst/>
          </a:prstGeom>
          <a:noFill/>
          <a:ln w="12700">
            <a:noFill/>
            <a:miter lim="800000"/>
            <a:headEnd/>
            <a:tailEnd/>
          </a:ln>
        </p:spPr>
        <p:txBody>
          <a:bodyPr wrap="square">
            <a:spAutoFit/>
          </a:bodyPr>
          <a:lstStyle/>
          <a:p>
            <a:pPr algn="ctr" eaLnBrk="0" hangingPunct="0">
              <a:defRPr/>
            </a:pPr>
            <a:r>
              <a:rPr lang="en-US" sz="1600" b="1" dirty="0">
                <a:latin typeface="+mj-lt"/>
              </a:rPr>
              <a:t>Action Item Log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9"/>
          <p:cNvSpPr txBox="1">
            <a:spLocks noChangeArrowheads="1"/>
          </p:cNvSpPr>
          <p:nvPr/>
        </p:nvSpPr>
        <p:spPr bwMode="auto">
          <a:xfrm>
            <a:off x="2286000" y="914400"/>
            <a:ext cx="4572000" cy="338138"/>
          </a:xfrm>
          <a:prstGeom prst="rect">
            <a:avLst/>
          </a:prstGeom>
          <a:noFill/>
          <a:ln w="12700">
            <a:noFill/>
            <a:miter lim="800000"/>
            <a:headEnd/>
            <a:tailEnd/>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Arial"/>
                <a:ea typeface="+mn-ea"/>
                <a:cs typeface="+mn-cs"/>
              </a:rPr>
              <a:t>Holiday Log</a:t>
            </a:r>
          </a:p>
        </p:txBody>
      </p:sp>
      <p:sp>
        <p:nvSpPr>
          <p:cNvPr id="15" name="Date Placeholder 31"/>
          <p:cNvSpPr>
            <a:spLocks noGrp="1"/>
          </p:cNvSpPr>
          <p:nvPr>
            <p:ph type="dt" sz="quarter" idx="10"/>
          </p:nvPr>
        </p:nvSpPr>
        <p:spPr>
          <a:xfrm>
            <a:off x="457200" y="6926263"/>
            <a:ext cx="2133600" cy="388937"/>
          </a:xfrm>
        </p:spPr>
        <p:txBody>
          <a:bodyPr/>
          <a:lstStyle/>
          <a:p>
            <a:pPr marL="0" marR="0" lvl="0" indent="0" algn="l" defTabSz="914400" rtl="0" eaLnBrk="0" fontAlgn="base" latinLnBrk="0" hangingPunct="0">
              <a:lnSpc>
                <a:spcPct val="80000"/>
              </a:lnSpc>
              <a:spcBef>
                <a:spcPct val="20000"/>
              </a:spcBef>
              <a:spcAft>
                <a:spcPct val="0"/>
              </a:spcAft>
              <a:buClrTx/>
              <a:buSzPct val="100000"/>
              <a:buFontTx/>
              <a:buNone/>
              <a:tabLst/>
              <a:defRPr/>
            </a:pPr>
            <a:fld id="{E8D014DE-5559-4B75-9BA4-6934B8FCAB34}" type="datetime1">
              <a:rPr kumimoji="0" lang="en-US" sz="1000" b="0" i="0" u="none" strike="noStrike" kern="1200" cap="none" spc="0" normalizeH="0" baseline="0" noProof="0">
                <a:ln>
                  <a:noFill/>
                </a:ln>
                <a:solidFill>
                  <a:srgbClr val="000000">
                    <a:tint val="75000"/>
                  </a:srgbClr>
                </a:solidFill>
                <a:effectLst/>
                <a:uLnTx/>
                <a:uFillTx/>
                <a:latin typeface="Arial" pitchFamily="34" charset="0"/>
                <a:ea typeface="+mn-ea"/>
                <a:cs typeface="Arial" pitchFamily="34" charset="0"/>
              </a:rPr>
              <a:pPr marL="0" marR="0" lvl="0" indent="0" algn="l" defTabSz="914400" rtl="0" eaLnBrk="0" fontAlgn="base" latinLnBrk="0" hangingPunct="0">
                <a:lnSpc>
                  <a:spcPct val="80000"/>
                </a:lnSpc>
                <a:spcBef>
                  <a:spcPct val="20000"/>
                </a:spcBef>
                <a:spcAft>
                  <a:spcPct val="0"/>
                </a:spcAft>
                <a:buClrTx/>
                <a:buSzPct val="100000"/>
                <a:buFontTx/>
                <a:buNone/>
                <a:tabLst/>
                <a:defRPr/>
              </a:pPr>
              <a:t>5/6/2025</a:t>
            </a:fld>
            <a:endParaRPr kumimoji="0" lang="en-US" sz="1050" b="0" i="0" u="none" strike="noStrike" kern="1200" cap="none" spc="0" normalizeH="0" baseline="0" noProof="0" dirty="0">
              <a:ln>
                <a:noFill/>
              </a:ln>
              <a:solidFill>
                <a:srgbClr val="000000">
                  <a:tint val="75000"/>
                </a:srgbClr>
              </a:solidFill>
              <a:effectLst/>
              <a:uLnTx/>
              <a:uFillTx/>
              <a:latin typeface="Arial" pitchFamily="34" charset="0"/>
              <a:ea typeface="+mn-ea"/>
              <a:cs typeface="Arial" pitchFamily="34" charset="0"/>
            </a:endParaRPr>
          </a:p>
        </p:txBody>
      </p:sp>
      <p:sp>
        <p:nvSpPr>
          <p:cNvPr id="16" name="Slide Number Placeholder 32"/>
          <p:cNvSpPr txBox="1">
            <a:spLocks/>
          </p:cNvSpPr>
          <p:nvPr/>
        </p:nvSpPr>
        <p:spPr>
          <a:xfrm>
            <a:off x="6553200" y="6926263"/>
            <a:ext cx="2133600" cy="388937"/>
          </a:xfrm>
          <a:prstGeom prst="rect">
            <a:avLst/>
          </a:prstGeom>
        </p:spPr>
        <p:txBody>
          <a:bodyPr anchor="ctr"/>
          <a:lstStyle/>
          <a:p>
            <a:pPr marL="0" marR="0" lvl="0" indent="0" algn="r" defTabSz="914400" rtl="0" eaLnBrk="0" fontAlgn="base" latinLnBrk="0" hangingPunct="0">
              <a:lnSpc>
                <a:spcPct val="80000"/>
              </a:lnSpc>
              <a:spcBef>
                <a:spcPct val="20000"/>
              </a:spcBef>
              <a:spcAft>
                <a:spcPct val="0"/>
              </a:spcAft>
              <a:buClrTx/>
              <a:buSzPct val="100000"/>
              <a:buFontTx/>
              <a:buNone/>
              <a:tabLst/>
              <a:defRPr/>
            </a:pPr>
            <a:fld id="{4C32E12E-ACE1-40AE-9A9E-2FFCD54677E0}" type="slidenum">
              <a:rPr kumimoji="0" lang="en-US" sz="1000" b="0" i="0" u="none" strike="noStrike" kern="1200" cap="none" spc="0" normalizeH="0" baseline="0" noProof="0">
                <a:ln>
                  <a:noFill/>
                </a:ln>
                <a:solidFill>
                  <a:srgbClr val="000000">
                    <a:tint val="75000"/>
                  </a:srgbClr>
                </a:solidFill>
                <a:effectLst/>
                <a:uLnTx/>
                <a:uFillTx/>
                <a:latin typeface="Arial" pitchFamily="34" charset="0"/>
                <a:ea typeface="+mn-ea"/>
                <a:cs typeface="Arial" pitchFamily="34" charset="0"/>
              </a:rPr>
              <a:pPr marL="0" marR="0" lvl="0" indent="0" algn="r" defTabSz="914400" rtl="0" eaLnBrk="0" fontAlgn="base" latinLnBrk="0" hangingPunct="0">
                <a:lnSpc>
                  <a:spcPct val="80000"/>
                </a:lnSpc>
                <a:spcBef>
                  <a:spcPct val="20000"/>
                </a:spcBef>
                <a:spcAft>
                  <a:spcPct val="0"/>
                </a:spcAft>
                <a:buClrTx/>
                <a:buSzPct val="100000"/>
                <a:buFontTx/>
                <a:buNone/>
                <a:tabLst/>
                <a:defRPr/>
              </a:pPr>
              <a:t>5</a:t>
            </a:fld>
            <a:endParaRPr kumimoji="0" lang="en-US" sz="1000" b="0" i="0" u="none" strike="noStrike" kern="1200" cap="none" spc="0" normalizeH="0" baseline="0" noProof="0" dirty="0">
              <a:ln>
                <a:noFill/>
              </a:ln>
              <a:solidFill>
                <a:srgbClr val="000000">
                  <a:tint val="75000"/>
                </a:srgbClr>
              </a:solidFill>
              <a:effectLst/>
              <a:uLnTx/>
              <a:uFillTx/>
              <a:latin typeface="Arial" pitchFamily="34" charset="0"/>
              <a:ea typeface="+mn-ea"/>
              <a:cs typeface="Arial" pitchFamily="34" charset="0"/>
            </a:endParaRPr>
          </a:p>
        </p:txBody>
      </p:sp>
      <p:sp>
        <p:nvSpPr>
          <p:cNvPr id="6" name="TextBox 5"/>
          <p:cNvSpPr txBox="1"/>
          <p:nvPr/>
        </p:nvSpPr>
        <p:spPr>
          <a:xfrm>
            <a:off x="3382962" y="7019925"/>
            <a:ext cx="2484437" cy="230832"/>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FFFFFF">
                    <a:lumMod val="75000"/>
                  </a:srgbClr>
                </a:solidFill>
                <a:effectLst/>
                <a:uLnTx/>
                <a:uFillTx/>
                <a:latin typeface="Arial" charset="0"/>
                <a:ea typeface="+mn-ea"/>
                <a:cs typeface="+mn-cs"/>
              </a:rPr>
              <a:t>ITSD Project Status Report (Rev 8-2016)</a:t>
            </a:r>
          </a:p>
        </p:txBody>
      </p:sp>
      <p:graphicFrame>
        <p:nvGraphicFramePr>
          <p:cNvPr id="2" name="Table 2">
            <a:extLst>
              <a:ext uri="{FF2B5EF4-FFF2-40B4-BE49-F238E27FC236}">
                <a16:creationId xmlns:a16="http://schemas.microsoft.com/office/drawing/2014/main" id="{4C67AADE-A60D-9757-B365-5C6A4ECC6032}"/>
              </a:ext>
            </a:extLst>
          </p:cNvPr>
          <p:cNvGraphicFramePr>
            <a:graphicFrameLocks noGrp="1"/>
          </p:cNvGraphicFramePr>
          <p:nvPr>
            <p:extLst>
              <p:ext uri="{D42A27DB-BD31-4B8C-83A1-F6EECF244321}">
                <p14:modId xmlns:p14="http://schemas.microsoft.com/office/powerpoint/2010/main" val="165384930"/>
              </p:ext>
            </p:extLst>
          </p:nvPr>
        </p:nvGraphicFramePr>
        <p:xfrm>
          <a:off x="304799" y="1371600"/>
          <a:ext cx="8382001" cy="5532120"/>
        </p:xfrm>
        <a:graphic>
          <a:graphicData uri="http://schemas.openxmlformats.org/drawingml/2006/table">
            <a:tbl>
              <a:tblPr firstRow="1" bandRow="1">
                <a:tableStyleId>{5C22544A-7EE6-4342-B048-85BDC9FD1C3A}</a:tableStyleId>
              </a:tblPr>
              <a:tblGrid>
                <a:gridCol w="2794000">
                  <a:extLst>
                    <a:ext uri="{9D8B030D-6E8A-4147-A177-3AD203B41FA5}">
                      <a16:colId xmlns:a16="http://schemas.microsoft.com/office/drawing/2014/main" val="2495479989"/>
                    </a:ext>
                  </a:extLst>
                </a:gridCol>
                <a:gridCol w="4121152">
                  <a:extLst>
                    <a:ext uri="{9D8B030D-6E8A-4147-A177-3AD203B41FA5}">
                      <a16:colId xmlns:a16="http://schemas.microsoft.com/office/drawing/2014/main" val="2897625741"/>
                    </a:ext>
                  </a:extLst>
                </a:gridCol>
                <a:gridCol w="1466849">
                  <a:extLst>
                    <a:ext uri="{9D8B030D-6E8A-4147-A177-3AD203B41FA5}">
                      <a16:colId xmlns:a16="http://schemas.microsoft.com/office/drawing/2014/main" val="913423368"/>
                    </a:ext>
                  </a:extLst>
                </a:gridCol>
              </a:tblGrid>
              <a:tr h="228600">
                <a:tc>
                  <a:txBody>
                    <a:bodyPr/>
                    <a:lstStyle/>
                    <a:p>
                      <a:pPr algn="ctr"/>
                      <a:r>
                        <a:rPr lang="en-US" sz="1100" dirty="0">
                          <a:solidFill>
                            <a:schemeClr val="tx1"/>
                          </a:solidFill>
                          <a:latin typeface="Calibri" panose="020F0502020204030204" pitchFamily="34" charset="0"/>
                          <a:cs typeface="Calibri" panose="020F0502020204030204" pitchFamily="34" charset="0"/>
                        </a:rPr>
                        <a:t>Month</a:t>
                      </a:r>
                    </a:p>
                  </a:txBody>
                  <a:tcPr>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a:r>
                        <a:rPr lang="en-US" sz="1200" dirty="0">
                          <a:solidFill>
                            <a:schemeClr val="tx1"/>
                          </a:solidFill>
                          <a:latin typeface="Calibri" panose="020F0502020204030204" pitchFamily="34" charset="0"/>
                          <a:cs typeface="Calibri" panose="020F0502020204030204" pitchFamily="34" charset="0"/>
                        </a:rPr>
                        <a:t>Holiday Name</a:t>
                      </a:r>
                    </a:p>
                  </a:txBody>
                  <a:tcPr>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a:r>
                        <a:rPr lang="en-US" sz="1100" dirty="0">
                          <a:solidFill>
                            <a:schemeClr val="tx1"/>
                          </a:solidFill>
                          <a:latin typeface="Calibri" panose="020F0502020204030204" pitchFamily="34" charset="0"/>
                          <a:cs typeface="Calibri" panose="020F0502020204030204" pitchFamily="34" charset="0"/>
                        </a:rPr>
                        <a:t>Date</a:t>
                      </a:r>
                    </a:p>
                  </a:txBody>
                  <a:tcPr>
                    <a:lnB w="12700" cap="flat" cmpd="sng" algn="ctr">
                      <a:solidFill>
                        <a:schemeClr val="tx1"/>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1697499548"/>
                  </a:ext>
                </a:extLst>
              </a:tr>
              <a:tr h="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39049883"/>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5871764"/>
                  </a:ext>
                </a:extLst>
              </a:tr>
              <a:tr h="228600">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6340856"/>
                  </a:ext>
                </a:extLst>
              </a:tr>
              <a:tr h="228600">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9894117"/>
                  </a:ext>
                </a:extLst>
              </a:tr>
              <a:tr h="228600">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8443975"/>
                  </a:ext>
                </a:extLst>
              </a:tr>
              <a:tr h="228600">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6308969"/>
                  </a:ext>
                </a:extLst>
              </a:tr>
              <a:tr h="228600">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8032648"/>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3889742"/>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4276476"/>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6914936"/>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499625"/>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2609141"/>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3416334"/>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20182004"/>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3240696"/>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26521875"/>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071200"/>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1215712"/>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8968660"/>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3600502"/>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7776212"/>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1339518"/>
                  </a:ext>
                </a:extLst>
              </a:tr>
              <a:tr h="228600">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9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0894423"/>
                  </a:ext>
                </a:extLst>
              </a:tr>
            </a:tbl>
          </a:graphicData>
        </a:graphic>
      </p:graphicFrame>
    </p:spTree>
    <p:extLst>
      <p:ext uri="{BB962C8B-B14F-4D97-AF65-F5344CB8AC3E}">
        <p14:creationId xmlns:p14="http://schemas.microsoft.com/office/powerpoint/2010/main" val="625647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16E79B1C-2F09-4B2D-82EC-684F5938A78E}" type="datetime1">
              <a:rPr lang="en-US" smtClean="0"/>
              <a:pPr>
                <a:defRPr/>
              </a:pPr>
              <a:t>5/6/2025</a:t>
            </a:fld>
            <a:endParaRPr lang="en-US" dirty="0"/>
          </a:p>
        </p:txBody>
      </p:sp>
      <p:sp>
        <p:nvSpPr>
          <p:cNvPr id="4" name="Slide Number Placeholder 3"/>
          <p:cNvSpPr>
            <a:spLocks noGrp="1"/>
          </p:cNvSpPr>
          <p:nvPr>
            <p:ph type="sldNum" sz="quarter" idx="11"/>
          </p:nvPr>
        </p:nvSpPr>
        <p:spPr/>
        <p:txBody>
          <a:bodyPr/>
          <a:lstStyle/>
          <a:p>
            <a:pPr>
              <a:defRPr/>
            </a:pPr>
            <a:fld id="{BEBE1398-C6F0-4FC0-8645-405D284DF9D3}" type="slidenum">
              <a:rPr lang="en-US" smtClean="0"/>
              <a:pPr>
                <a:defRPr/>
              </a:pPr>
              <a:t>6</a:t>
            </a:fld>
            <a:endParaRPr lang="en-US" dirty="0"/>
          </a:p>
        </p:txBody>
      </p:sp>
      <p:sp>
        <p:nvSpPr>
          <p:cNvPr id="5" name="Title 2"/>
          <p:cNvSpPr>
            <a:spLocks noGrp="1"/>
          </p:cNvSpPr>
          <p:nvPr>
            <p:ph type="title"/>
          </p:nvPr>
        </p:nvSpPr>
        <p:spPr>
          <a:xfrm>
            <a:off x="2514600" y="838200"/>
            <a:ext cx="4114800" cy="304800"/>
          </a:xfrm>
        </p:spPr>
        <p:txBody>
          <a:bodyPr/>
          <a:lstStyle/>
          <a:p>
            <a:r>
              <a:rPr lang="en-US" b="1" dirty="0"/>
              <a:t>Testing Status</a:t>
            </a:r>
          </a:p>
        </p:txBody>
      </p:sp>
      <p:graphicFrame>
        <p:nvGraphicFramePr>
          <p:cNvPr id="6" name="Table 5"/>
          <p:cNvGraphicFramePr>
            <a:graphicFrameLocks noGrp="1"/>
          </p:cNvGraphicFramePr>
          <p:nvPr/>
        </p:nvGraphicFramePr>
        <p:xfrm>
          <a:off x="1981200" y="1219200"/>
          <a:ext cx="6814752" cy="2182925"/>
        </p:xfrm>
        <a:graphic>
          <a:graphicData uri="http://schemas.openxmlformats.org/drawingml/2006/table">
            <a:tbl>
              <a:tblPr/>
              <a:tblGrid>
                <a:gridCol w="4572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753762">
                  <a:extLst>
                    <a:ext uri="{9D8B030D-6E8A-4147-A177-3AD203B41FA5}">
                      <a16:colId xmlns:a16="http://schemas.microsoft.com/office/drawing/2014/main" val="20004"/>
                    </a:ext>
                  </a:extLst>
                </a:gridCol>
                <a:gridCol w="541638">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685800">
                  <a:extLst>
                    <a:ext uri="{9D8B030D-6E8A-4147-A177-3AD203B41FA5}">
                      <a16:colId xmlns:a16="http://schemas.microsoft.com/office/drawing/2014/main" val="20007"/>
                    </a:ext>
                  </a:extLst>
                </a:gridCol>
                <a:gridCol w="431114">
                  <a:extLst>
                    <a:ext uri="{9D8B030D-6E8A-4147-A177-3AD203B41FA5}">
                      <a16:colId xmlns:a16="http://schemas.microsoft.com/office/drawing/2014/main" val="20008"/>
                    </a:ext>
                  </a:extLst>
                </a:gridCol>
                <a:gridCol w="636373">
                  <a:extLst>
                    <a:ext uri="{9D8B030D-6E8A-4147-A177-3AD203B41FA5}">
                      <a16:colId xmlns:a16="http://schemas.microsoft.com/office/drawing/2014/main" val="20009"/>
                    </a:ext>
                  </a:extLst>
                </a:gridCol>
                <a:gridCol w="565665">
                  <a:extLst>
                    <a:ext uri="{9D8B030D-6E8A-4147-A177-3AD203B41FA5}">
                      <a16:colId xmlns:a16="http://schemas.microsoft.com/office/drawing/2014/main" val="20010"/>
                    </a:ext>
                  </a:extLst>
                </a:gridCol>
              </a:tblGrid>
              <a:tr h="183896">
                <a:tc gridSpan="11">
                  <a:txBody>
                    <a:bodyPr/>
                    <a:lstStyle/>
                    <a:p>
                      <a:pPr algn="l" fontAlgn="b"/>
                      <a:r>
                        <a:rPr lang="en-US" sz="1200" b="1" i="0" u="none" strike="noStrike" dirty="0">
                          <a:solidFill>
                            <a:schemeClr val="bg1"/>
                          </a:solidFill>
                          <a:latin typeface="Calibri" panose="020F0502020204030204" pitchFamily="34" charset="0"/>
                        </a:rPr>
                        <a:t>Mandatory Testing</a:t>
                      </a:r>
                      <a:r>
                        <a:rPr lang="en-US" sz="1200" b="1" i="0" u="none" strike="noStrike" baseline="0" dirty="0">
                          <a:solidFill>
                            <a:schemeClr val="bg1"/>
                          </a:solidFill>
                          <a:latin typeface="Calibri" panose="020F0502020204030204" pitchFamily="34" charset="0"/>
                        </a:rPr>
                        <a:t> Status</a:t>
                      </a:r>
                      <a:endParaRPr lang="en-US" sz="1200" b="1" i="0" u="none" strike="noStrike" dirty="0">
                        <a:solidFill>
                          <a:schemeClr val="bg1"/>
                        </a:solidFill>
                        <a:latin typeface="Calibri" panose="020F0502020204030204" pitchFamily="34" charset="0"/>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200" b="1" i="0" u="none" strike="noStrike" dirty="0">
                        <a:solidFill>
                          <a:schemeClr val="bg1"/>
                        </a:solidFill>
                        <a:latin typeface="Calibri" panose="020F0502020204030204" pitchFamily="34" charset="0"/>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panose="020F0502020204030204" pitchFamily="34" charset="0"/>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panose="020F0502020204030204" pitchFamily="34" charset="0"/>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panose="020F0502020204030204" pitchFamily="34" charset="0"/>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a:solidFill>
                          <a:schemeClr val="bg1"/>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100" b="1" i="0" u="none" strike="noStrike" dirty="0">
                        <a:solidFill>
                          <a:schemeClr val="bg1"/>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100" b="1" i="0" u="none" strike="noStrike" dirty="0">
                        <a:solidFill>
                          <a:schemeClr val="bg1"/>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rgbClr val="FFFF00"/>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83896">
                <a:tc rowSpan="2">
                  <a:txBody>
                    <a:bodyPr/>
                    <a:lstStyle/>
                    <a:p>
                      <a:pPr algn="ctr" fontAlgn="b"/>
                      <a:r>
                        <a:rPr lang="en-US" sz="1200" b="1" i="0" u="none" strike="noStrike" dirty="0">
                          <a:solidFill>
                            <a:schemeClr val="bg1"/>
                          </a:solidFill>
                          <a:latin typeface="Calibri" panose="020F0502020204030204" pitchFamily="34" charset="0"/>
                        </a:rPr>
                        <a:t>Status</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rowSpan="2">
                  <a:txBody>
                    <a:bodyPr/>
                    <a:lstStyle/>
                    <a:p>
                      <a:pPr algn="ctr" fontAlgn="b"/>
                      <a:r>
                        <a:rPr lang="en-US" sz="1200" b="1" i="0" u="none" strike="noStrike" dirty="0">
                          <a:solidFill>
                            <a:schemeClr val="bg1"/>
                          </a:solidFill>
                          <a:latin typeface="Calibri" panose="020F0502020204030204" pitchFamily="34" charset="0"/>
                        </a:rPr>
                        <a:t>Test Type</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rowSpan="2">
                  <a:txBody>
                    <a:bodyPr/>
                    <a:lstStyle/>
                    <a:p>
                      <a:pPr algn="ctr" fontAlgn="b"/>
                      <a:r>
                        <a:rPr lang="en-US" sz="1100" b="1" i="0" u="none" strike="noStrike" dirty="0">
                          <a:solidFill>
                            <a:schemeClr val="bg1"/>
                          </a:solidFill>
                          <a:latin typeface="Calibri" panose="020F0502020204030204" pitchFamily="34" charset="0"/>
                        </a:rPr>
                        <a:t>% Complete</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gridSpan="5">
                  <a:txBody>
                    <a:bodyPr/>
                    <a:lstStyle/>
                    <a:p>
                      <a:pPr algn="ctr" fontAlgn="b"/>
                      <a:r>
                        <a:rPr lang="en-US" sz="1100" b="1" i="0" u="none" strike="noStrike" dirty="0">
                          <a:solidFill>
                            <a:schemeClr val="bg1"/>
                          </a:solidFill>
                          <a:latin typeface="Calibri" panose="020F0502020204030204" pitchFamily="34" charset="0"/>
                        </a:rPr>
                        <a:t>Test Cases</a:t>
                      </a:r>
                    </a:p>
                  </a:txBody>
                  <a:tcPr marL="9525" marR="9525" marT="1015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panose="020F0502020204030204" pitchFamily="34" charset="0"/>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a:solidFill>
                          <a:schemeClr val="bg1"/>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100" b="1" i="0" u="none" strike="noStrike" dirty="0">
                        <a:solidFill>
                          <a:schemeClr val="bg1"/>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100" b="1" i="0" u="none" strike="noStrike" dirty="0">
                        <a:solidFill>
                          <a:schemeClr val="bg1"/>
                        </a:solidFill>
                        <a:latin typeface="Calibri" panose="020F0502020204030204" pitchFamily="34" charset="0"/>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gridSpan="3">
                  <a:txBody>
                    <a:bodyPr/>
                    <a:lstStyle/>
                    <a:p>
                      <a:pPr algn="ctr" fontAlgn="b"/>
                      <a:r>
                        <a:rPr lang="en-US" sz="1100" b="1" i="0" u="none" strike="noStrike" dirty="0">
                          <a:solidFill>
                            <a:srgbClr val="FFFF00"/>
                          </a:solidFill>
                          <a:latin typeface="Calibri" panose="020F0502020204030204" pitchFamily="34" charset="0"/>
                        </a:rPr>
                        <a:t>Bugs </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tc hMerge="1">
                  <a:txBody>
                    <a:bodyPr/>
                    <a:lstStyle/>
                    <a:p>
                      <a:pPr algn="ctr" fontAlgn="b"/>
                      <a:endParaRPr lang="en-US" sz="1100" b="1" i="0" u="none" strike="noStrike" dirty="0">
                        <a:solidFill>
                          <a:schemeClr val="bg1"/>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6165D"/>
                    </a:solidFill>
                  </a:tcPr>
                </a:tc>
                <a:extLst>
                  <a:ext uri="{0D108BD9-81ED-4DB2-BD59-A6C34878D82A}">
                    <a16:rowId xmlns:a16="http://schemas.microsoft.com/office/drawing/2014/main" val="10001"/>
                  </a:ext>
                </a:extLst>
              </a:tr>
              <a:tr h="21407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b"/>
                      <a:r>
                        <a:rPr lang="en-US" sz="1100" b="1" i="0" u="none" strike="noStrike" dirty="0">
                          <a:solidFill>
                            <a:schemeClr val="bg1"/>
                          </a:solidFill>
                          <a:latin typeface="Calibri" panose="020F0502020204030204" pitchFamily="34" charset="0"/>
                        </a:rPr>
                        <a:t>Total</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100" b="1" i="0" u="none" strike="noStrike" dirty="0">
                          <a:solidFill>
                            <a:schemeClr val="bg1"/>
                          </a:solidFill>
                          <a:latin typeface="Calibri" panose="020F0502020204030204" pitchFamily="34" charset="0"/>
                        </a:rPr>
                        <a:t>Completed</a:t>
                      </a: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bg1"/>
                          </a:solidFill>
                          <a:latin typeface="Calibri" panose="020F0502020204030204" pitchFamily="34" charset="0"/>
                        </a:rPr>
                        <a:t>Passed</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bg1"/>
                          </a:solidFill>
                          <a:latin typeface="Calibri" panose="020F0502020204030204" pitchFamily="34" charset="0"/>
                        </a:rPr>
                        <a:t>Failed</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bg1"/>
                          </a:solidFill>
                          <a:latin typeface="Calibri" panose="020F0502020204030204" pitchFamily="34" charset="0"/>
                        </a:rPr>
                        <a:t>Resolved</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000" b="1" i="0" u="none" strike="noStrike" dirty="0">
                          <a:solidFill>
                            <a:srgbClr val="FFFF00"/>
                          </a:solidFill>
                          <a:latin typeface="Calibri" panose="020F0502020204030204" pitchFamily="34" charset="0"/>
                        </a:rPr>
                        <a:t>Total</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a:r>
                        <a:rPr lang="en-US" sz="1000" b="1" i="0" u="none" strike="noStrike" kern="1200" dirty="0">
                          <a:solidFill>
                            <a:srgbClr val="FFFF00"/>
                          </a:solidFill>
                          <a:latin typeface="Calibri" panose="020F0502020204030204" pitchFamily="34" charset="0"/>
                          <a:ea typeface="+mn-ea"/>
                          <a:cs typeface="+mn-cs"/>
                        </a:rPr>
                        <a:t>Resolved</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a:r>
                        <a:rPr lang="en-US" sz="1000" b="1" i="0" u="none" strike="noStrike" kern="1200" dirty="0">
                          <a:solidFill>
                            <a:srgbClr val="FFFF00"/>
                          </a:solidFill>
                          <a:latin typeface="Calibri" panose="020F0502020204030204" pitchFamily="34" charset="0"/>
                          <a:ea typeface="+mn-ea"/>
                          <a:cs typeface="+mn-cs"/>
                        </a:rPr>
                        <a:t>Critical</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0002"/>
                  </a:ext>
                </a:extLst>
              </a:tr>
              <a:tr h="369106">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9441">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10159">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18251">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4954">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7" name="Rectangle 121"/>
          <p:cNvSpPr>
            <a:spLocks noChangeArrowheads="1"/>
          </p:cNvSpPr>
          <p:nvPr/>
        </p:nvSpPr>
        <p:spPr bwMode="auto">
          <a:xfrm>
            <a:off x="201168" y="1143001"/>
            <a:ext cx="1612900" cy="304799"/>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nchor="ctr"/>
          <a:lstStyle/>
          <a:p>
            <a:pPr algn="ctr" defTabSz="820738" eaLnBrk="0" hangingPunct="0">
              <a:defRPr/>
            </a:pPr>
            <a:r>
              <a:rPr lang="en-US" sz="1200" b="1" dirty="0"/>
              <a:t>%</a:t>
            </a:r>
            <a:endParaRPr lang="en-US" sz="1000" b="1" dirty="0"/>
          </a:p>
        </p:txBody>
      </p:sp>
      <p:sp>
        <p:nvSpPr>
          <p:cNvPr id="8" name="TextBox 7"/>
          <p:cNvSpPr txBox="1"/>
          <p:nvPr/>
        </p:nvSpPr>
        <p:spPr>
          <a:xfrm>
            <a:off x="200024" y="914400"/>
            <a:ext cx="1628775" cy="230832"/>
          </a:xfrm>
          <a:prstGeom prst="rect">
            <a:avLst/>
          </a:prstGeom>
          <a:solidFill>
            <a:srgbClr val="002060"/>
          </a:solidFill>
          <a:ln>
            <a:solidFill>
              <a:srgbClr val="002060"/>
            </a:solidFill>
          </a:ln>
        </p:spPr>
        <p:txBody>
          <a:bodyPr wrap="square">
            <a:spAutoFit/>
          </a:bodyPr>
          <a:lstStyle/>
          <a:p>
            <a:pPr>
              <a:defRPr/>
            </a:pPr>
            <a:r>
              <a:rPr lang="en-US" sz="900" b="1" dirty="0">
                <a:solidFill>
                  <a:schemeClr val="bg1"/>
                </a:solidFill>
                <a:latin typeface="+mn-lt"/>
              </a:rPr>
              <a:t>Overall  Test % Complete</a:t>
            </a:r>
          </a:p>
        </p:txBody>
      </p:sp>
      <p:sp>
        <p:nvSpPr>
          <p:cNvPr id="9" name="Rectangle 121"/>
          <p:cNvSpPr>
            <a:spLocks noChangeArrowheads="1"/>
          </p:cNvSpPr>
          <p:nvPr/>
        </p:nvSpPr>
        <p:spPr bwMode="auto">
          <a:xfrm>
            <a:off x="200025" y="4267200"/>
            <a:ext cx="1612900" cy="2057400"/>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defTabSz="820738" eaLnBrk="0" hangingPunct="0">
              <a:defRPr/>
            </a:pPr>
            <a:r>
              <a:rPr lang="en-US" sz="900" b="1" dirty="0"/>
              <a:t>ITSD</a:t>
            </a:r>
          </a:p>
          <a:p>
            <a:pPr defTabSz="820738" eaLnBrk="0" hangingPunct="0">
              <a:defRPr/>
            </a:pPr>
            <a:r>
              <a:rPr lang="en-US" sz="900" dirty="0"/>
              <a:t>  </a:t>
            </a:r>
          </a:p>
          <a:p>
            <a:pPr defTabSz="820738" eaLnBrk="0" hangingPunct="0">
              <a:defRPr/>
            </a:pPr>
            <a:r>
              <a:rPr lang="en-US" sz="900" b="1" dirty="0"/>
              <a:t>Vendor</a:t>
            </a:r>
          </a:p>
          <a:p>
            <a:pPr defTabSz="820738" eaLnBrk="0" hangingPunct="0">
              <a:defRPr/>
            </a:pPr>
            <a:r>
              <a:rPr lang="en-US" sz="900" dirty="0"/>
              <a:t>  </a:t>
            </a:r>
          </a:p>
          <a:p>
            <a:pPr defTabSz="820738" eaLnBrk="0" hangingPunct="0">
              <a:defRPr/>
            </a:pPr>
            <a:r>
              <a:rPr lang="en-US" sz="900" b="1" dirty="0"/>
              <a:t>Business</a:t>
            </a:r>
          </a:p>
          <a:p>
            <a:pPr defTabSz="820738" eaLnBrk="0" hangingPunct="0">
              <a:defRPr/>
            </a:pPr>
            <a:r>
              <a:rPr lang="en-US" sz="900" dirty="0"/>
              <a:t>    </a:t>
            </a:r>
          </a:p>
          <a:p>
            <a:pPr defTabSz="820738" eaLnBrk="0" hangingPunct="0">
              <a:defRPr/>
            </a:pPr>
            <a:endParaRPr lang="en-US" sz="900" dirty="0"/>
          </a:p>
          <a:p>
            <a:pPr defTabSz="820738" eaLnBrk="0" hangingPunct="0">
              <a:defRPr/>
            </a:pPr>
            <a:endParaRPr lang="en-US" sz="900" dirty="0"/>
          </a:p>
        </p:txBody>
      </p:sp>
      <p:sp>
        <p:nvSpPr>
          <p:cNvPr id="10" name="TextBox 9"/>
          <p:cNvSpPr txBox="1"/>
          <p:nvPr/>
        </p:nvSpPr>
        <p:spPr>
          <a:xfrm>
            <a:off x="200025" y="4038600"/>
            <a:ext cx="1618488" cy="246221"/>
          </a:xfrm>
          <a:prstGeom prst="rect">
            <a:avLst/>
          </a:prstGeom>
          <a:solidFill>
            <a:srgbClr val="002060"/>
          </a:solidFill>
          <a:ln>
            <a:solidFill>
              <a:srgbClr val="002060"/>
            </a:solidFill>
          </a:ln>
        </p:spPr>
        <p:txBody>
          <a:bodyPr>
            <a:spAutoFit/>
          </a:bodyPr>
          <a:lstStyle/>
          <a:p>
            <a:pPr>
              <a:defRPr/>
            </a:pPr>
            <a:r>
              <a:rPr lang="en-US" sz="1000" b="1" dirty="0">
                <a:solidFill>
                  <a:schemeClr val="bg1"/>
                </a:solidFill>
                <a:latin typeface="+mn-lt"/>
              </a:rPr>
              <a:t>Testing Resources</a:t>
            </a:r>
          </a:p>
        </p:txBody>
      </p:sp>
      <p:graphicFrame>
        <p:nvGraphicFramePr>
          <p:cNvPr id="11" name="Table 10"/>
          <p:cNvGraphicFramePr>
            <a:graphicFrameLocks noGrp="1"/>
          </p:cNvGraphicFramePr>
          <p:nvPr/>
        </p:nvGraphicFramePr>
        <p:xfrm>
          <a:off x="1981200" y="4038600"/>
          <a:ext cx="6858000" cy="1676400"/>
        </p:xfrm>
        <a:graphic>
          <a:graphicData uri="http://schemas.openxmlformats.org/drawingml/2006/table">
            <a:tbl>
              <a:tblPr/>
              <a:tblGrid>
                <a:gridCol w="5334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2133600">
                  <a:extLst>
                    <a:ext uri="{9D8B030D-6E8A-4147-A177-3AD203B41FA5}">
                      <a16:colId xmlns:a16="http://schemas.microsoft.com/office/drawing/2014/main" val="20006"/>
                    </a:ext>
                  </a:extLst>
                </a:gridCol>
              </a:tblGrid>
              <a:tr h="330440">
                <a:tc gridSpan="7">
                  <a:txBody>
                    <a:bodyPr/>
                    <a:lstStyle/>
                    <a:p>
                      <a:pPr algn="l" fontAlgn="b"/>
                      <a:r>
                        <a:rPr lang="en-US" sz="1200" b="1" i="0" u="none" strike="noStrike" dirty="0">
                          <a:solidFill>
                            <a:schemeClr val="bg1"/>
                          </a:solidFill>
                          <a:latin typeface="Calibri"/>
                        </a:rPr>
                        <a:t>Status</a:t>
                      </a:r>
                      <a:r>
                        <a:rPr lang="en-US" sz="1200" b="1" i="0" u="none" strike="noStrike" baseline="0" dirty="0">
                          <a:solidFill>
                            <a:schemeClr val="bg1"/>
                          </a:solidFill>
                          <a:latin typeface="Calibri"/>
                        </a:rPr>
                        <a:t> of Other Testing Defined in Test Plan</a:t>
                      </a:r>
                      <a:endParaRPr lang="en-US" sz="1200" b="1" i="0" u="none" strike="noStrike" dirty="0">
                        <a:solidFill>
                          <a:schemeClr val="bg1"/>
                        </a:solidFill>
                        <a:latin typeface="Calibri"/>
                      </a:endParaRPr>
                    </a:p>
                  </a:txBody>
                  <a:tcPr marL="9525" marR="9525" marT="10159"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200" b="1" i="0" u="none" strike="noStrike" dirty="0">
                        <a:solidFill>
                          <a:schemeClr val="bg1"/>
                        </a:solidFill>
                        <a:latin typeface="Calibri"/>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a:endParaRP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algn="ctr" fontAlgn="b"/>
                      <a:endParaRPr lang="en-US" sz="1100" b="1" i="0" u="none" strike="noStrike" dirty="0">
                        <a:solidFill>
                          <a:schemeClr val="bg1"/>
                        </a:solidFill>
                        <a:latin typeface="Calibri"/>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100" b="1" i="0" u="none" strike="noStrike" dirty="0">
                        <a:solidFill>
                          <a:schemeClr val="bg1"/>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100" b="1" i="0" u="none" strike="noStrike" dirty="0">
                        <a:solidFill>
                          <a:schemeClr val="bg1"/>
                        </a:solidFill>
                        <a:latin typeface="+mn-lt"/>
                      </a:endParaRP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0440">
                <a:tc>
                  <a:txBody>
                    <a:bodyPr/>
                    <a:lstStyle/>
                    <a:p>
                      <a:pPr algn="ctr" fontAlgn="b"/>
                      <a:r>
                        <a:rPr lang="en-US" sz="1200" b="1" i="0" u="none" strike="noStrike" dirty="0">
                          <a:solidFill>
                            <a:schemeClr val="bg1"/>
                          </a:solidFill>
                          <a:latin typeface="Calibri"/>
                        </a:rPr>
                        <a:t>Status</a:t>
                      </a:r>
                    </a:p>
                  </a:txBody>
                  <a:tcPr marL="9525" marR="9525" marT="10159"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200" b="1" i="0" u="none" strike="noStrike" dirty="0">
                          <a:solidFill>
                            <a:schemeClr val="bg1"/>
                          </a:solidFill>
                          <a:latin typeface="Calibri"/>
                        </a:rPr>
                        <a:t>Other Test </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100" b="1" i="0" u="none" strike="noStrike" dirty="0">
                          <a:solidFill>
                            <a:schemeClr val="bg1"/>
                          </a:solidFill>
                          <a:latin typeface="Calibri"/>
                        </a:rPr>
                        <a:t>% Complete</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100" b="1" i="0" u="none" strike="noStrike" dirty="0">
                          <a:solidFill>
                            <a:schemeClr val="bg1"/>
                          </a:solidFill>
                          <a:latin typeface="Calibri"/>
                        </a:rPr>
                        <a:t>Score</a:t>
                      </a:r>
                    </a:p>
                  </a:txBody>
                  <a:tcPr marL="9525" marR="9525" marT="101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100" b="1" i="0" u="none" strike="noStrike" dirty="0">
                          <a:solidFill>
                            <a:schemeClr val="bg1"/>
                          </a:solidFill>
                          <a:latin typeface="Calibri"/>
                        </a:rPr>
                        <a:t>Times </a:t>
                      </a:r>
                      <a:r>
                        <a:rPr lang="en-US" sz="1100" b="1" i="0" u="none" strike="noStrike" baseline="0" dirty="0">
                          <a:solidFill>
                            <a:schemeClr val="bg1"/>
                          </a:solidFill>
                          <a:latin typeface="Calibri"/>
                        </a:rPr>
                        <a:t>Executed</a:t>
                      </a:r>
                      <a:endParaRPr lang="en-US" sz="1100" b="1" i="0" u="none" strike="noStrike" dirty="0">
                        <a:solidFill>
                          <a:schemeClr val="bg1"/>
                        </a:solidFill>
                        <a:latin typeface="Calibri"/>
                      </a:endParaRPr>
                    </a:p>
                  </a:txBody>
                  <a:tcPr marL="9525" marR="9525" marT="10159"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bg1"/>
                          </a:solidFill>
                          <a:latin typeface="+mn-lt"/>
                        </a:rPr>
                        <a:t> Critical</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bg1"/>
                          </a:solidFill>
                          <a:latin typeface="+mn-lt"/>
                        </a:rPr>
                        <a:t>Other Information</a:t>
                      </a:r>
                    </a:p>
                  </a:txBody>
                  <a:tcPr marL="9525" marR="9525" marT="10159"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0001"/>
                  </a:ext>
                </a:extLst>
              </a:tr>
              <a:tr h="304800">
                <a:tc>
                  <a:txBody>
                    <a:bodyPr/>
                    <a:lstStyle/>
                    <a:p>
                      <a:pPr algn="ctr" fontAlgn="b"/>
                      <a:endParaRPr lang="en-US" sz="1100" b="0" i="0" u="none" strike="noStrike" dirty="0">
                        <a:solidFill>
                          <a:srgbClr val="000000"/>
                        </a:solidFill>
                        <a:latin typeface="+mn-lt"/>
                      </a:endParaRPr>
                    </a:p>
                  </a:txBody>
                  <a:tcPr marL="9525" marR="9525" marT="1015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4800">
                <a:tc>
                  <a:txBody>
                    <a:bodyPr/>
                    <a:lstStyle/>
                    <a:p>
                      <a:pPr algn="ctr" fontAlgn="b"/>
                      <a:endParaRPr lang="en-US" sz="1100" b="0" i="0" u="none" strike="noStrike" dirty="0">
                        <a:solidFill>
                          <a:srgbClr val="000000"/>
                        </a:solidFill>
                        <a:latin typeface="+mn-lt"/>
                      </a:endParaRPr>
                    </a:p>
                  </a:txBody>
                  <a:tcPr marL="9525" marR="9525" marT="1015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1" i="0" u="none" strike="noStrike" baseline="0" dirty="0">
                        <a:solidFill>
                          <a:srgbClr val="C00000"/>
                        </a:solidFill>
                        <a:latin typeface="+mn-lt"/>
                      </a:endParaRPr>
                    </a:p>
                  </a:txBody>
                  <a:tcPr marL="9525" marR="9525" marT="1015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1015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0921">
                <a:tc>
                  <a:txBody>
                    <a:bodyPr/>
                    <a:lstStyle/>
                    <a:p>
                      <a:pPr algn="ctr" fontAlgn="b"/>
                      <a:endParaRPr lang="en-US" sz="1100" b="0" i="0" u="none" strike="noStrike" dirty="0">
                        <a:solidFill>
                          <a:srgbClr val="000000"/>
                        </a:solidFill>
                        <a:latin typeface="+mn-lt"/>
                      </a:endParaRPr>
                    </a:p>
                  </a:txBody>
                  <a:tcPr marL="9525" marR="9525" marT="1015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latin typeface="+mn-lt"/>
                      </a:endParaRPr>
                    </a:p>
                  </a:txBody>
                  <a:tcPr marL="9525" marR="9525" marT="1015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00" b="0" i="0" u="none" strike="noStrike" dirty="0">
                        <a:solidFill>
                          <a:srgbClr val="000000"/>
                        </a:solidFill>
                        <a:latin typeface="+mn-lt"/>
                      </a:endParaRPr>
                    </a:p>
                  </a:txBody>
                  <a:tcPr marL="9525" marR="9525" marT="1015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8" name="TextBox 17"/>
          <p:cNvSpPr txBox="1"/>
          <p:nvPr/>
        </p:nvSpPr>
        <p:spPr>
          <a:xfrm>
            <a:off x="200025" y="1524000"/>
            <a:ext cx="1618488" cy="246221"/>
          </a:xfrm>
          <a:prstGeom prst="rect">
            <a:avLst/>
          </a:prstGeom>
          <a:solidFill>
            <a:srgbClr val="002060"/>
          </a:solidFill>
          <a:ln>
            <a:solidFill>
              <a:srgbClr val="002060"/>
            </a:solidFill>
          </a:ln>
        </p:spPr>
        <p:txBody>
          <a:bodyPr>
            <a:spAutoFit/>
          </a:bodyPr>
          <a:lstStyle/>
          <a:p>
            <a:pPr>
              <a:defRPr/>
            </a:pPr>
            <a:r>
              <a:rPr lang="en-US" sz="1000" b="1" dirty="0">
                <a:solidFill>
                  <a:schemeClr val="bg1"/>
                </a:solidFill>
                <a:latin typeface="+mn-lt"/>
              </a:rPr>
              <a:t>Outstanding Issues</a:t>
            </a:r>
          </a:p>
        </p:txBody>
      </p:sp>
      <p:sp>
        <p:nvSpPr>
          <p:cNvPr id="19" name="Rectangle 121"/>
          <p:cNvSpPr>
            <a:spLocks noChangeArrowheads="1"/>
          </p:cNvSpPr>
          <p:nvPr/>
        </p:nvSpPr>
        <p:spPr bwMode="auto">
          <a:xfrm>
            <a:off x="207961" y="1779746"/>
            <a:ext cx="1612900" cy="1954054"/>
          </a:xfrm>
          <a:prstGeom prst="rect">
            <a:avLst/>
          </a:prstGeom>
          <a:solidFill>
            <a:srgbClr val="FFFFFF"/>
          </a:solidFill>
          <a:ln w="12700">
            <a:solidFill>
              <a:schemeClr val="tx1">
                <a:lumMod val="50000"/>
                <a:lumOff val="50000"/>
              </a:schemeClr>
            </a:solidFill>
            <a:miter lim="800000"/>
            <a:headEnd/>
            <a:tailEnd/>
          </a:ln>
          <a:effectLst>
            <a:outerShdw blurRad="50800" dist="38100" dir="2700000" algn="tl" rotWithShape="0">
              <a:prstClr val="black">
                <a:alpha val="40000"/>
              </a:prstClr>
            </a:outerShdw>
          </a:effectLst>
        </p:spPr>
        <p:txBody>
          <a:bodyPr lIns="80650" tIns="39685" rIns="80650" bIns="39685"/>
          <a:lstStyle/>
          <a:p>
            <a:pPr defTabSz="820738" eaLnBrk="0" hangingPunct="0">
              <a:defRPr/>
            </a:pPr>
            <a:endParaRPr lang="en-US" sz="900" dirty="0"/>
          </a:p>
          <a:p>
            <a:pPr defTabSz="820738" eaLnBrk="0" hangingPunct="0">
              <a:defRPr/>
            </a:pPr>
            <a:endParaRPr lang="en-US" sz="900" dirty="0"/>
          </a:p>
        </p:txBody>
      </p:sp>
      <p:sp>
        <p:nvSpPr>
          <p:cNvPr id="21" name="Rectangle 20"/>
          <p:cNvSpPr/>
          <p:nvPr/>
        </p:nvSpPr>
        <p:spPr>
          <a:xfrm>
            <a:off x="1371600" y="534140"/>
            <a:ext cx="6741162" cy="261610"/>
          </a:xfrm>
          <a:prstGeom prst="rect">
            <a:avLst/>
          </a:prstGeom>
        </p:spPr>
        <p:txBody>
          <a:bodyPr wrap="square">
            <a:spAutoFit/>
          </a:bodyPr>
          <a:lstStyle/>
          <a:p>
            <a:pPr>
              <a:defRPr/>
            </a:pPr>
            <a:r>
              <a:rPr lang="en-US" sz="1100" b="1" kern="0" dirty="0">
                <a:solidFill>
                  <a:schemeClr val="tx2"/>
                </a:solidFill>
              </a:rPr>
              <a:t> Vendor:[</a:t>
            </a:r>
            <a:r>
              <a:rPr lang="en-US" sz="1100" b="1" i="1" kern="0" dirty="0">
                <a:solidFill>
                  <a:schemeClr val="tx2"/>
                </a:solidFill>
              </a:rPr>
              <a:t>Enter Vendor Name</a:t>
            </a:r>
            <a:r>
              <a:rPr lang="en-US" sz="1100" b="1" kern="0" dirty="0">
                <a:solidFill>
                  <a:schemeClr val="tx2"/>
                </a:solidFill>
              </a:rPr>
              <a:t>]  Project: [</a:t>
            </a:r>
            <a:r>
              <a:rPr lang="en-US" sz="1100" b="1" i="1" kern="0" dirty="0">
                <a:solidFill>
                  <a:schemeClr val="tx2"/>
                </a:solidFill>
              </a:rPr>
              <a:t>Enter Project Name</a:t>
            </a:r>
            <a:r>
              <a:rPr lang="en-US" sz="1100" b="1" kern="0" dirty="0">
                <a:solidFill>
                  <a:schemeClr val="tx2"/>
                </a:solidFill>
              </a:rPr>
              <a:t>]  Reporting Period: [</a:t>
            </a:r>
            <a:r>
              <a:rPr lang="en-US" sz="1100" b="1" i="1" kern="0" dirty="0">
                <a:solidFill>
                  <a:schemeClr val="tx2"/>
                </a:solidFill>
              </a:rPr>
              <a:t>Enter Date</a:t>
            </a:r>
            <a:r>
              <a:rPr lang="en-US" sz="1100" b="1" kern="0" dirty="0">
                <a:solidFill>
                  <a:schemeClr val="tx2"/>
                </a:solidFill>
              </a:rPr>
              <a:t>]</a:t>
            </a:r>
            <a:endParaRPr lang="en-US" sz="1100" dirty="0"/>
          </a:p>
        </p:txBody>
      </p:sp>
      <p:sp>
        <p:nvSpPr>
          <p:cNvPr id="23" name="Up Arrow 22"/>
          <p:cNvSpPr/>
          <p:nvPr/>
        </p:nvSpPr>
        <p:spPr>
          <a:xfrm>
            <a:off x="2054225" y="4679689"/>
            <a:ext cx="274320" cy="274320"/>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24" name="Up Arrow 23"/>
          <p:cNvSpPr/>
          <p:nvPr/>
        </p:nvSpPr>
        <p:spPr>
          <a:xfrm>
            <a:off x="2054225" y="2151186"/>
            <a:ext cx="274320" cy="274320"/>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25" name="Up Arrow 24"/>
          <p:cNvSpPr/>
          <p:nvPr/>
        </p:nvSpPr>
        <p:spPr>
          <a:xfrm>
            <a:off x="457200" y="1122124"/>
            <a:ext cx="274320" cy="274320"/>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27" name="Rounded Rectangle 26"/>
          <p:cNvSpPr/>
          <p:nvPr/>
        </p:nvSpPr>
        <p:spPr>
          <a:xfrm>
            <a:off x="2027555" y="2564021"/>
            <a:ext cx="327660" cy="152402"/>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Y</a:t>
            </a:r>
          </a:p>
        </p:txBody>
      </p:sp>
      <p:sp>
        <p:nvSpPr>
          <p:cNvPr id="28" name="Rounded Rectangle 27"/>
          <p:cNvSpPr/>
          <p:nvPr/>
        </p:nvSpPr>
        <p:spPr>
          <a:xfrm>
            <a:off x="2039100" y="5105901"/>
            <a:ext cx="327660" cy="152402"/>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Y</a:t>
            </a:r>
          </a:p>
        </p:txBody>
      </p:sp>
      <p:sp>
        <p:nvSpPr>
          <p:cNvPr id="31" name="Down Arrow 30"/>
          <p:cNvSpPr/>
          <p:nvPr/>
        </p:nvSpPr>
        <p:spPr>
          <a:xfrm>
            <a:off x="2054225" y="2831430"/>
            <a:ext cx="274320" cy="27432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R</a:t>
            </a:r>
          </a:p>
        </p:txBody>
      </p:sp>
      <p:sp>
        <p:nvSpPr>
          <p:cNvPr id="32" name="Down Arrow 31"/>
          <p:cNvSpPr/>
          <p:nvPr/>
        </p:nvSpPr>
        <p:spPr>
          <a:xfrm>
            <a:off x="2039100" y="5379429"/>
            <a:ext cx="274320" cy="27432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R</a:t>
            </a:r>
          </a:p>
        </p:txBody>
      </p:sp>
    </p:spTree>
    <p:extLst>
      <p:ext uri="{BB962C8B-B14F-4D97-AF65-F5344CB8AC3E}">
        <p14:creationId xmlns:p14="http://schemas.microsoft.com/office/powerpoint/2010/main" val="539432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16E79B1C-2F09-4B2D-82EC-684F5938A78E}" type="datetime1">
              <a:rPr lang="en-US" smtClean="0"/>
              <a:pPr>
                <a:defRPr/>
              </a:pPr>
              <a:t>5/6/2025</a:t>
            </a:fld>
            <a:endParaRPr lang="en-US" dirty="0"/>
          </a:p>
        </p:txBody>
      </p:sp>
      <p:sp>
        <p:nvSpPr>
          <p:cNvPr id="4" name="Slide Number Placeholder 3"/>
          <p:cNvSpPr>
            <a:spLocks noGrp="1"/>
          </p:cNvSpPr>
          <p:nvPr>
            <p:ph type="sldNum" sz="quarter" idx="11"/>
          </p:nvPr>
        </p:nvSpPr>
        <p:spPr/>
        <p:txBody>
          <a:bodyPr/>
          <a:lstStyle/>
          <a:p>
            <a:pPr>
              <a:defRPr/>
            </a:pPr>
            <a:fld id="{BEBE1398-C6F0-4FC0-8645-405D284DF9D3}" type="slidenum">
              <a:rPr lang="en-US" smtClean="0"/>
              <a:pPr>
                <a:defRPr/>
              </a:pPr>
              <a:t>7</a:t>
            </a:fld>
            <a:endParaRPr lang="en-US" dirty="0"/>
          </a:p>
        </p:txBody>
      </p:sp>
      <p:sp>
        <p:nvSpPr>
          <p:cNvPr id="5" name="Title 2"/>
          <p:cNvSpPr>
            <a:spLocks noGrp="1"/>
          </p:cNvSpPr>
          <p:nvPr>
            <p:ph type="title"/>
          </p:nvPr>
        </p:nvSpPr>
        <p:spPr>
          <a:xfrm>
            <a:off x="2438403" y="533400"/>
            <a:ext cx="4114800" cy="304800"/>
          </a:xfrm>
        </p:spPr>
        <p:txBody>
          <a:bodyPr/>
          <a:lstStyle/>
          <a:p>
            <a:r>
              <a:rPr lang="en-US" b="1" dirty="0"/>
              <a:t>Instructions</a:t>
            </a:r>
          </a:p>
        </p:txBody>
      </p:sp>
      <p:sp>
        <p:nvSpPr>
          <p:cNvPr id="22" name="TextBox 21"/>
          <p:cNvSpPr txBox="1"/>
          <p:nvPr/>
        </p:nvSpPr>
        <p:spPr>
          <a:xfrm>
            <a:off x="533403" y="838200"/>
            <a:ext cx="7924799" cy="5847755"/>
          </a:xfrm>
          <a:prstGeom prst="rect">
            <a:avLst/>
          </a:prstGeom>
          <a:noFill/>
        </p:spPr>
        <p:txBody>
          <a:bodyPr wrap="square" rtlCol="0">
            <a:spAutoFit/>
          </a:bodyPr>
          <a:lstStyle/>
          <a:p>
            <a:r>
              <a:rPr lang="en-US" sz="1100" b="1" dirty="0"/>
              <a:t>Please delete these pages when creating an actual status report.</a:t>
            </a:r>
          </a:p>
          <a:p>
            <a:endParaRPr lang="en-US" sz="1100" dirty="0"/>
          </a:p>
          <a:p>
            <a:pPr marL="628650" lvl="1" indent="-171450">
              <a:buFont typeface="Arial" panose="020B0604020202020204" pitchFamily="34" charset="0"/>
              <a:buChar char="•"/>
            </a:pPr>
            <a:r>
              <a:rPr lang="en-US" sz="1100" dirty="0"/>
              <a:t>Deliverable and Testing Indicators</a:t>
            </a:r>
          </a:p>
          <a:p>
            <a:pPr lvl="1"/>
            <a:endParaRPr lang="en-US" sz="1100" dirty="0"/>
          </a:p>
          <a:p>
            <a:pPr marL="1543050" lvl="3" indent="-171450">
              <a:buFont typeface="Arial" panose="020B0604020202020204" pitchFamily="34" charset="0"/>
              <a:buChar char="•"/>
            </a:pPr>
            <a:r>
              <a:rPr lang="en-US" sz="1100" dirty="0"/>
              <a:t>Green - Expected to complete by Estimated End Date</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Yellow - May not be possible to complete by Estimated End Date</a:t>
            </a:r>
          </a:p>
          <a:p>
            <a:pPr lvl="3"/>
            <a:endParaRPr lang="en-US" sz="1100" dirty="0"/>
          </a:p>
          <a:p>
            <a:pPr marL="1543050" lvl="3" indent="-171450">
              <a:buFont typeface="Arial" panose="020B0604020202020204" pitchFamily="34" charset="0"/>
              <a:buChar char="•"/>
            </a:pPr>
            <a:r>
              <a:rPr lang="en-US" sz="1100" dirty="0"/>
              <a:t>Red - Will not complete by Estimated End Date and decisions are needed</a:t>
            </a:r>
          </a:p>
          <a:p>
            <a:pPr lvl="3"/>
            <a:endParaRPr lang="en-US" sz="1100" dirty="0"/>
          </a:p>
          <a:p>
            <a:pPr marL="628650" lvl="1" indent="-171450">
              <a:buFont typeface="Arial" panose="020B0604020202020204" pitchFamily="34" charset="0"/>
              <a:buChar char="•"/>
            </a:pPr>
            <a:r>
              <a:rPr lang="en-US" sz="1100" dirty="0"/>
              <a:t>Budget Indicators </a:t>
            </a:r>
          </a:p>
          <a:p>
            <a:pPr lvl="1"/>
            <a:endParaRPr lang="en-US" sz="1100" dirty="0"/>
          </a:p>
          <a:p>
            <a:pPr marL="1543050" lvl="3" indent="-171450">
              <a:buFont typeface="Arial" panose="020B0604020202020204" pitchFamily="34" charset="0"/>
              <a:buChar char="•"/>
            </a:pPr>
            <a:r>
              <a:rPr lang="en-US" sz="1100" dirty="0"/>
              <a:t>Green - Expected to complete within budget</a:t>
            </a:r>
          </a:p>
          <a:p>
            <a:pPr lvl="3"/>
            <a:endParaRPr lang="en-US" sz="1100" dirty="0"/>
          </a:p>
          <a:p>
            <a:pPr marL="1543050" lvl="3" indent="-171450">
              <a:buFont typeface="Arial" panose="020B0604020202020204" pitchFamily="34" charset="0"/>
              <a:buChar char="•"/>
            </a:pPr>
            <a:r>
              <a:rPr lang="en-US" sz="1100" dirty="0"/>
              <a:t>Yellow - Additional funding may be required</a:t>
            </a:r>
          </a:p>
          <a:p>
            <a:pPr lvl="3"/>
            <a:endParaRPr lang="en-US" sz="1100" dirty="0"/>
          </a:p>
          <a:p>
            <a:pPr marL="1543050" lvl="3" indent="-171450">
              <a:buFont typeface="Arial" panose="020B0604020202020204" pitchFamily="34" charset="0"/>
              <a:buChar char="•"/>
            </a:pPr>
            <a:r>
              <a:rPr lang="en-US" sz="1100" dirty="0"/>
              <a:t>Red - Funding decisions are required</a:t>
            </a:r>
          </a:p>
          <a:p>
            <a:pPr lvl="3"/>
            <a:endParaRPr lang="en-US" sz="1100" dirty="0"/>
          </a:p>
          <a:p>
            <a:pPr marL="628650" lvl="1" indent="-171450">
              <a:buFont typeface="Arial" panose="020B0604020202020204" pitchFamily="34" charset="0"/>
              <a:buChar char="•"/>
            </a:pPr>
            <a:r>
              <a:rPr lang="en-US" sz="1100" dirty="0"/>
              <a:t>Schedule Indicators</a:t>
            </a:r>
          </a:p>
          <a:p>
            <a:pPr lvl="1"/>
            <a:endParaRPr lang="en-US" sz="1100" dirty="0"/>
          </a:p>
          <a:p>
            <a:pPr marL="1543050" lvl="3" indent="-171450">
              <a:buFont typeface="Arial" panose="020B0604020202020204" pitchFamily="34" charset="0"/>
              <a:buChar char="•"/>
            </a:pPr>
            <a:r>
              <a:rPr lang="en-US" sz="1100" dirty="0"/>
              <a:t>Green – Project completion is expected within the planned schedule</a:t>
            </a:r>
          </a:p>
          <a:p>
            <a:pPr lvl="3"/>
            <a:endParaRPr lang="en-US" sz="1100" dirty="0"/>
          </a:p>
          <a:p>
            <a:pPr marL="1543050" lvl="3" indent="-171450">
              <a:buFont typeface="Arial" panose="020B0604020202020204" pitchFamily="34" charset="0"/>
              <a:buChar char="•"/>
            </a:pPr>
            <a:r>
              <a:rPr lang="en-US" sz="1100" dirty="0"/>
              <a:t>Yellow – Project completion may not be possible within the planned schedule</a:t>
            </a:r>
          </a:p>
          <a:p>
            <a:pPr lvl="3"/>
            <a:endParaRPr lang="en-US" sz="1100" dirty="0"/>
          </a:p>
          <a:p>
            <a:pPr marL="1543050" lvl="3" indent="-171450">
              <a:buFont typeface="Arial" panose="020B0604020202020204" pitchFamily="34" charset="0"/>
              <a:buChar char="•"/>
            </a:pPr>
            <a:r>
              <a:rPr lang="en-US" sz="1100" dirty="0"/>
              <a:t>Red – Scheduling decisions are required</a:t>
            </a:r>
          </a:p>
          <a:p>
            <a:pPr lvl="3"/>
            <a:endParaRPr lang="en-US" sz="1100" dirty="0"/>
          </a:p>
          <a:p>
            <a:pPr marL="628650" lvl="1" indent="-171450">
              <a:buFont typeface="Arial" panose="020B0604020202020204" pitchFamily="34" charset="0"/>
              <a:buChar char="•"/>
            </a:pPr>
            <a:r>
              <a:rPr lang="en-US" sz="1100" dirty="0"/>
              <a:t>Resources Indicators</a:t>
            </a:r>
          </a:p>
          <a:p>
            <a:pPr marL="628650" lvl="1"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Green - Acceptable involvement and participation of assigned project resources</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Yellow – Project may be impaired due to limited availability of key staff or skillsets are not adequate</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Red – Project completion may not  be possible due to absent key staff, changes in key staff, unresponsive staff or lack of required skills.  </a:t>
            </a:r>
          </a:p>
        </p:txBody>
      </p:sp>
      <p:sp>
        <p:nvSpPr>
          <p:cNvPr id="29" name="Up Arrow 28"/>
          <p:cNvSpPr/>
          <p:nvPr/>
        </p:nvSpPr>
        <p:spPr>
          <a:xfrm>
            <a:off x="1844040" y="1464211"/>
            <a:ext cx="274320" cy="274320"/>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30" name="Rounded Rectangle 29"/>
          <p:cNvSpPr/>
          <p:nvPr/>
        </p:nvSpPr>
        <p:spPr>
          <a:xfrm>
            <a:off x="1790700" y="1892149"/>
            <a:ext cx="327660" cy="152402"/>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Y</a:t>
            </a:r>
          </a:p>
        </p:txBody>
      </p:sp>
      <p:sp>
        <p:nvSpPr>
          <p:cNvPr id="32" name="Down Arrow 31"/>
          <p:cNvSpPr/>
          <p:nvPr/>
        </p:nvSpPr>
        <p:spPr>
          <a:xfrm>
            <a:off x="1828800" y="2203044"/>
            <a:ext cx="274320" cy="27432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R</a:t>
            </a:r>
          </a:p>
        </p:txBody>
      </p:sp>
      <p:sp>
        <p:nvSpPr>
          <p:cNvPr id="33" name="Oval 32"/>
          <p:cNvSpPr/>
          <p:nvPr/>
        </p:nvSpPr>
        <p:spPr>
          <a:xfrm>
            <a:off x="1828800" y="2855145"/>
            <a:ext cx="304800" cy="24335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34" name="Oval 33"/>
          <p:cNvSpPr/>
          <p:nvPr/>
        </p:nvSpPr>
        <p:spPr>
          <a:xfrm>
            <a:off x="1828800" y="3205292"/>
            <a:ext cx="304800" cy="24335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Y</a:t>
            </a:r>
          </a:p>
        </p:txBody>
      </p:sp>
      <p:sp>
        <p:nvSpPr>
          <p:cNvPr id="36" name="Oval 35"/>
          <p:cNvSpPr/>
          <p:nvPr/>
        </p:nvSpPr>
        <p:spPr>
          <a:xfrm>
            <a:off x="1828800" y="3531313"/>
            <a:ext cx="304800" cy="24335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R</a:t>
            </a:r>
          </a:p>
        </p:txBody>
      </p:sp>
      <p:sp>
        <p:nvSpPr>
          <p:cNvPr id="37" name="Oval 36"/>
          <p:cNvSpPr/>
          <p:nvPr/>
        </p:nvSpPr>
        <p:spPr>
          <a:xfrm>
            <a:off x="1828800" y="4178149"/>
            <a:ext cx="304800" cy="24335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38" name="Oval 37"/>
          <p:cNvSpPr/>
          <p:nvPr/>
        </p:nvSpPr>
        <p:spPr>
          <a:xfrm>
            <a:off x="1824875" y="4833500"/>
            <a:ext cx="304800" cy="24335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R</a:t>
            </a:r>
          </a:p>
        </p:txBody>
      </p:sp>
      <p:sp>
        <p:nvSpPr>
          <p:cNvPr id="39" name="Oval 38"/>
          <p:cNvSpPr/>
          <p:nvPr/>
        </p:nvSpPr>
        <p:spPr>
          <a:xfrm>
            <a:off x="1824875" y="4516233"/>
            <a:ext cx="304800" cy="24335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Y</a:t>
            </a:r>
          </a:p>
        </p:txBody>
      </p:sp>
      <p:sp>
        <p:nvSpPr>
          <p:cNvPr id="40" name="Oval 39"/>
          <p:cNvSpPr/>
          <p:nvPr/>
        </p:nvSpPr>
        <p:spPr>
          <a:xfrm>
            <a:off x="1813560" y="5843478"/>
            <a:ext cx="304800" cy="24335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Y</a:t>
            </a:r>
          </a:p>
        </p:txBody>
      </p:sp>
      <p:sp>
        <p:nvSpPr>
          <p:cNvPr id="41" name="Oval 40"/>
          <p:cNvSpPr/>
          <p:nvPr/>
        </p:nvSpPr>
        <p:spPr>
          <a:xfrm>
            <a:off x="1813560" y="5507396"/>
            <a:ext cx="304800" cy="24335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42" name="Oval 41"/>
          <p:cNvSpPr/>
          <p:nvPr/>
        </p:nvSpPr>
        <p:spPr>
          <a:xfrm>
            <a:off x="1802130" y="6218671"/>
            <a:ext cx="304800" cy="24335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R</a:t>
            </a:r>
          </a:p>
        </p:txBody>
      </p:sp>
    </p:spTree>
    <p:extLst>
      <p:ext uri="{BB962C8B-B14F-4D97-AF65-F5344CB8AC3E}">
        <p14:creationId xmlns:p14="http://schemas.microsoft.com/office/powerpoint/2010/main" val="2640000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16E79B1C-2F09-4B2D-82EC-684F5938A78E}" type="datetime1">
              <a:rPr lang="en-US" smtClean="0"/>
              <a:pPr>
                <a:defRPr/>
              </a:pPr>
              <a:t>5/6/2025</a:t>
            </a:fld>
            <a:endParaRPr lang="en-US" dirty="0"/>
          </a:p>
        </p:txBody>
      </p:sp>
      <p:sp>
        <p:nvSpPr>
          <p:cNvPr id="4" name="Slide Number Placeholder 3"/>
          <p:cNvSpPr>
            <a:spLocks noGrp="1"/>
          </p:cNvSpPr>
          <p:nvPr>
            <p:ph type="sldNum" sz="quarter" idx="11"/>
          </p:nvPr>
        </p:nvSpPr>
        <p:spPr/>
        <p:txBody>
          <a:bodyPr/>
          <a:lstStyle/>
          <a:p>
            <a:pPr>
              <a:defRPr/>
            </a:pPr>
            <a:fld id="{BEBE1398-C6F0-4FC0-8645-405D284DF9D3}" type="slidenum">
              <a:rPr lang="en-US" smtClean="0"/>
              <a:pPr>
                <a:defRPr/>
              </a:pPr>
              <a:t>8</a:t>
            </a:fld>
            <a:endParaRPr lang="en-US" dirty="0"/>
          </a:p>
        </p:txBody>
      </p:sp>
      <p:sp>
        <p:nvSpPr>
          <p:cNvPr id="5" name="Title 2"/>
          <p:cNvSpPr>
            <a:spLocks noGrp="1"/>
          </p:cNvSpPr>
          <p:nvPr>
            <p:ph type="title"/>
          </p:nvPr>
        </p:nvSpPr>
        <p:spPr>
          <a:xfrm>
            <a:off x="2438403" y="533400"/>
            <a:ext cx="4114800" cy="304800"/>
          </a:xfrm>
        </p:spPr>
        <p:txBody>
          <a:bodyPr/>
          <a:lstStyle/>
          <a:p>
            <a:r>
              <a:rPr lang="en-US" b="1" dirty="0"/>
              <a:t>Instructions</a:t>
            </a:r>
          </a:p>
        </p:txBody>
      </p:sp>
      <p:sp>
        <p:nvSpPr>
          <p:cNvPr id="22" name="TextBox 21"/>
          <p:cNvSpPr txBox="1"/>
          <p:nvPr/>
        </p:nvSpPr>
        <p:spPr>
          <a:xfrm>
            <a:off x="533403" y="838200"/>
            <a:ext cx="7924799" cy="6017032"/>
          </a:xfrm>
          <a:prstGeom prst="rect">
            <a:avLst/>
          </a:prstGeom>
          <a:noFill/>
        </p:spPr>
        <p:txBody>
          <a:bodyPr wrap="square" rtlCol="0">
            <a:spAutoFit/>
          </a:bodyPr>
          <a:lstStyle/>
          <a:p>
            <a:r>
              <a:rPr lang="en-US" sz="1100" b="1" dirty="0"/>
              <a:t>Please delete these pages when creating an actual status report.</a:t>
            </a:r>
          </a:p>
          <a:p>
            <a:endParaRPr lang="en-US" sz="1100" dirty="0"/>
          </a:p>
          <a:p>
            <a:pPr marL="628650" lvl="1" indent="-171450">
              <a:buFont typeface="Arial" panose="020B0604020202020204" pitchFamily="34" charset="0"/>
              <a:buChar char="•"/>
            </a:pPr>
            <a:r>
              <a:rPr lang="en-US" sz="1100" dirty="0"/>
              <a:t>Stakeholder Involvement Indicators</a:t>
            </a:r>
          </a:p>
          <a:p>
            <a:pPr lvl="1"/>
            <a:endParaRPr lang="en-US" sz="1100" dirty="0"/>
          </a:p>
          <a:p>
            <a:pPr marL="1543050" lvl="3" indent="-171450">
              <a:buFont typeface="Arial" panose="020B0604020202020204" pitchFamily="34" charset="0"/>
              <a:buChar char="•"/>
            </a:pPr>
            <a:r>
              <a:rPr lang="en-US" sz="1100" dirty="0"/>
              <a:t>Green - Expected to complete by Estimated End Date</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Yellow - May not be possible to complete by Estimated End Date</a:t>
            </a:r>
          </a:p>
          <a:p>
            <a:pPr lvl="3"/>
            <a:endParaRPr lang="en-US" sz="1100" dirty="0"/>
          </a:p>
          <a:p>
            <a:pPr marL="1543050" lvl="3" indent="-171450">
              <a:buFont typeface="Arial" panose="020B0604020202020204" pitchFamily="34" charset="0"/>
              <a:buChar char="•"/>
            </a:pPr>
            <a:r>
              <a:rPr lang="en-US" sz="1100" dirty="0"/>
              <a:t>Red - Will not complete by Estimated End Date and decisions are needed</a:t>
            </a:r>
          </a:p>
          <a:p>
            <a:pPr lvl="3"/>
            <a:endParaRPr lang="en-US" sz="1100" dirty="0"/>
          </a:p>
          <a:p>
            <a:pPr marL="628650" lvl="1" indent="-171450">
              <a:buFont typeface="Arial" panose="020B0604020202020204" pitchFamily="34" charset="0"/>
              <a:buChar char="•"/>
            </a:pPr>
            <a:r>
              <a:rPr lang="en-US" sz="1100" dirty="0"/>
              <a:t>Issues &amp; Risk Indicators </a:t>
            </a:r>
          </a:p>
          <a:p>
            <a:pPr marL="1543050" lvl="3" indent="-171450">
              <a:buFont typeface="Arial" panose="020B0604020202020204" pitchFamily="34" charset="0"/>
              <a:buChar char="•"/>
            </a:pPr>
            <a:r>
              <a:rPr lang="en-US" sz="1100" dirty="0"/>
              <a:t>Green - Minimal impact. Oversight required to help ensure risk remains low. Mitigation potentially not necessary.</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Yellow - Some disruption. Client might want to consider an alternative approach. Mitigation recommended. Management attention recommended.</a:t>
            </a:r>
          </a:p>
          <a:p>
            <a:pPr lvl="3"/>
            <a:endParaRPr lang="en-US" sz="1100" dirty="0"/>
          </a:p>
          <a:p>
            <a:pPr marL="1543050" lvl="3" indent="-171450">
              <a:buFont typeface="Arial" panose="020B0604020202020204" pitchFamily="34" charset="0"/>
              <a:buChar char="•"/>
            </a:pPr>
            <a:r>
              <a:rPr lang="en-US" sz="1100" dirty="0"/>
              <a:t>Red - Major disruption likely. Change in approach required. Mitigation required. Management attention required. </a:t>
            </a:r>
          </a:p>
          <a:p>
            <a:pPr marL="628650" lvl="1" indent="-171450">
              <a:buFont typeface="Arial" panose="020B0604020202020204" pitchFamily="34" charset="0"/>
              <a:buChar char="•"/>
            </a:pPr>
            <a:r>
              <a:rPr lang="en-US" sz="1100" dirty="0"/>
              <a:t>Scope &amp; Deliverable Indicators</a:t>
            </a:r>
          </a:p>
          <a:p>
            <a:pPr lvl="1"/>
            <a:endParaRPr lang="en-US" sz="1100" dirty="0"/>
          </a:p>
          <a:p>
            <a:pPr marL="1543050" lvl="3" indent="-171450">
              <a:buFont typeface="Arial" panose="020B0604020202020204" pitchFamily="34" charset="0"/>
              <a:buChar char="•"/>
            </a:pPr>
            <a:r>
              <a:rPr lang="en-US" sz="1100" dirty="0"/>
              <a:t>Green – Project completion is expected within the planned schedule</a:t>
            </a:r>
          </a:p>
          <a:p>
            <a:pPr lvl="3"/>
            <a:endParaRPr lang="en-US" sz="1100" dirty="0"/>
          </a:p>
          <a:p>
            <a:pPr marL="1543050" lvl="3" indent="-171450">
              <a:buFont typeface="Arial" panose="020B0604020202020204" pitchFamily="34" charset="0"/>
              <a:buChar char="•"/>
            </a:pPr>
            <a:r>
              <a:rPr lang="en-US" sz="1100" dirty="0"/>
              <a:t>Yellow – Project completion may not be possible within the planned schedule</a:t>
            </a:r>
          </a:p>
          <a:p>
            <a:pPr lvl="3"/>
            <a:endParaRPr lang="en-US" sz="1100" dirty="0"/>
          </a:p>
          <a:p>
            <a:pPr marL="1543050" lvl="3" indent="-171450">
              <a:buFont typeface="Arial" panose="020B0604020202020204" pitchFamily="34" charset="0"/>
              <a:buChar char="•"/>
            </a:pPr>
            <a:r>
              <a:rPr lang="en-US" sz="1100" dirty="0"/>
              <a:t>Red – Scheduling decisions are required</a:t>
            </a:r>
          </a:p>
          <a:p>
            <a:pPr lvl="3"/>
            <a:endParaRPr lang="en-US" sz="1100" dirty="0"/>
          </a:p>
          <a:p>
            <a:pPr marL="628650" lvl="1" indent="-171450">
              <a:buFont typeface="Arial" panose="020B0604020202020204" pitchFamily="34" charset="0"/>
              <a:buChar char="•"/>
            </a:pPr>
            <a:r>
              <a:rPr lang="en-US" sz="1100" dirty="0"/>
              <a:t>Overall Project Health Indicators</a:t>
            </a:r>
          </a:p>
          <a:p>
            <a:pPr marL="628650" lvl="1"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Green - Acceptable involvement and participation of assigned project resources</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Yellow – Project may be impaired due to limited availability of key staff or skillsets are not adequate</a:t>
            </a:r>
          </a:p>
          <a:p>
            <a:pPr marL="1543050" lvl="3" indent="-171450">
              <a:buFont typeface="Arial" panose="020B0604020202020204" pitchFamily="34" charset="0"/>
              <a:buChar char="•"/>
            </a:pPr>
            <a:endParaRPr lang="en-US" sz="1100" dirty="0"/>
          </a:p>
          <a:p>
            <a:pPr marL="1543050" lvl="3" indent="-171450">
              <a:buFont typeface="Arial" panose="020B0604020202020204" pitchFamily="34" charset="0"/>
              <a:buChar char="•"/>
            </a:pPr>
            <a:r>
              <a:rPr lang="en-US" sz="1100" dirty="0"/>
              <a:t>Red – Project completion may not  be possible due to absent key staff, changes in key staff, unresponsive staff or lack of required skills.  </a:t>
            </a:r>
          </a:p>
        </p:txBody>
      </p:sp>
      <p:sp>
        <p:nvSpPr>
          <p:cNvPr id="29" name="Up Arrow 28"/>
          <p:cNvSpPr/>
          <p:nvPr/>
        </p:nvSpPr>
        <p:spPr>
          <a:xfrm>
            <a:off x="1844040" y="1464211"/>
            <a:ext cx="274320" cy="274320"/>
          </a:xfrm>
          <a:prstGeom prst="up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a:t>
            </a:r>
          </a:p>
        </p:txBody>
      </p:sp>
      <p:sp>
        <p:nvSpPr>
          <p:cNvPr id="30" name="Rounded Rectangle 29"/>
          <p:cNvSpPr/>
          <p:nvPr/>
        </p:nvSpPr>
        <p:spPr>
          <a:xfrm>
            <a:off x="1790700" y="1892149"/>
            <a:ext cx="327660" cy="152402"/>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Y</a:t>
            </a:r>
          </a:p>
        </p:txBody>
      </p:sp>
      <p:sp>
        <p:nvSpPr>
          <p:cNvPr id="32" name="Down Arrow 31"/>
          <p:cNvSpPr/>
          <p:nvPr/>
        </p:nvSpPr>
        <p:spPr>
          <a:xfrm>
            <a:off x="1828800" y="2203044"/>
            <a:ext cx="274320" cy="27432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R</a:t>
            </a:r>
          </a:p>
        </p:txBody>
      </p:sp>
      <p:sp>
        <p:nvSpPr>
          <p:cNvPr id="33" name="Oval 32"/>
          <p:cNvSpPr/>
          <p:nvPr/>
        </p:nvSpPr>
        <p:spPr>
          <a:xfrm>
            <a:off x="1813560" y="2745012"/>
            <a:ext cx="304800" cy="24335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34" name="Oval 33"/>
          <p:cNvSpPr/>
          <p:nvPr/>
        </p:nvSpPr>
        <p:spPr>
          <a:xfrm>
            <a:off x="1828800" y="3205292"/>
            <a:ext cx="304800" cy="24335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Y</a:t>
            </a:r>
          </a:p>
        </p:txBody>
      </p:sp>
      <p:sp>
        <p:nvSpPr>
          <p:cNvPr id="36" name="Oval 35"/>
          <p:cNvSpPr/>
          <p:nvPr/>
        </p:nvSpPr>
        <p:spPr>
          <a:xfrm>
            <a:off x="1824875" y="3667578"/>
            <a:ext cx="304800" cy="24335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R</a:t>
            </a:r>
          </a:p>
        </p:txBody>
      </p:sp>
      <p:sp>
        <p:nvSpPr>
          <p:cNvPr id="37" name="Oval 36"/>
          <p:cNvSpPr/>
          <p:nvPr/>
        </p:nvSpPr>
        <p:spPr>
          <a:xfrm>
            <a:off x="1828800" y="4359094"/>
            <a:ext cx="304800" cy="24335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38" name="Oval 37"/>
          <p:cNvSpPr/>
          <p:nvPr/>
        </p:nvSpPr>
        <p:spPr>
          <a:xfrm>
            <a:off x="1824875" y="5014445"/>
            <a:ext cx="304800" cy="24335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R</a:t>
            </a:r>
          </a:p>
        </p:txBody>
      </p:sp>
      <p:sp>
        <p:nvSpPr>
          <p:cNvPr id="39" name="Oval 38"/>
          <p:cNvSpPr/>
          <p:nvPr/>
        </p:nvSpPr>
        <p:spPr>
          <a:xfrm>
            <a:off x="1824875" y="4697178"/>
            <a:ext cx="304800" cy="24335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Y</a:t>
            </a:r>
          </a:p>
        </p:txBody>
      </p:sp>
      <p:sp>
        <p:nvSpPr>
          <p:cNvPr id="40" name="Oval 39"/>
          <p:cNvSpPr/>
          <p:nvPr/>
        </p:nvSpPr>
        <p:spPr>
          <a:xfrm>
            <a:off x="1813560" y="6051082"/>
            <a:ext cx="304800" cy="24335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Y</a:t>
            </a:r>
          </a:p>
        </p:txBody>
      </p:sp>
      <p:sp>
        <p:nvSpPr>
          <p:cNvPr id="41" name="Oval 40"/>
          <p:cNvSpPr/>
          <p:nvPr/>
        </p:nvSpPr>
        <p:spPr>
          <a:xfrm>
            <a:off x="1813560" y="5715000"/>
            <a:ext cx="304800" cy="243355"/>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G</a:t>
            </a:r>
          </a:p>
        </p:txBody>
      </p:sp>
      <p:sp>
        <p:nvSpPr>
          <p:cNvPr id="42" name="Oval 41"/>
          <p:cNvSpPr/>
          <p:nvPr/>
        </p:nvSpPr>
        <p:spPr>
          <a:xfrm>
            <a:off x="1802130" y="6426275"/>
            <a:ext cx="304800" cy="243355"/>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2"/>
                </a:solidFill>
              </a:rPr>
              <a:t>R</a:t>
            </a:r>
          </a:p>
        </p:txBody>
      </p:sp>
    </p:spTree>
    <p:extLst>
      <p:ext uri="{BB962C8B-B14F-4D97-AF65-F5344CB8AC3E}">
        <p14:creationId xmlns:p14="http://schemas.microsoft.com/office/powerpoint/2010/main" val="1212651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F5BDB-FDAA-C491-E790-88F8787E5397}"/>
              </a:ext>
            </a:extLst>
          </p:cNvPr>
          <p:cNvSpPr>
            <a:spLocks noGrp="1"/>
          </p:cNvSpPr>
          <p:nvPr>
            <p:ph type="title"/>
          </p:nvPr>
        </p:nvSpPr>
        <p:spPr>
          <a:xfrm>
            <a:off x="533400" y="609600"/>
            <a:ext cx="8229600" cy="381000"/>
          </a:xfrm>
        </p:spPr>
        <p:txBody>
          <a:bodyPr/>
          <a:lstStyle/>
          <a:p>
            <a:r>
              <a:rPr lang="en-US" dirty="0"/>
              <a:t>Risk Probability and Impact Definitions</a:t>
            </a:r>
          </a:p>
        </p:txBody>
      </p:sp>
      <p:sp>
        <p:nvSpPr>
          <p:cNvPr id="3" name="Date Placeholder 2">
            <a:extLst>
              <a:ext uri="{FF2B5EF4-FFF2-40B4-BE49-F238E27FC236}">
                <a16:creationId xmlns:a16="http://schemas.microsoft.com/office/drawing/2014/main" id="{E5E88E93-6463-1DC5-6F8E-2D15EDF4237E}"/>
              </a:ext>
            </a:extLst>
          </p:cNvPr>
          <p:cNvSpPr>
            <a:spLocks noGrp="1"/>
          </p:cNvSpPr>
          <p:nvPr>
            <p:ph type="dt" sz="half" idx="10"/>
          </p:nvPr>
        </p:nvSpPr>
        <p:spPr/>
        <p:txBody>
          <a:bodyPr/>
          <a:lstStyle/>
          <a:p>
            <a:pPr>
              <a:defRPr/>
            </a:pPr>
            <a:fld id="{16E79B1C-2F09-4B2D-82EC-684F5938A78E}" type="datetime1">
              <a:rPr lang="en-US" smtClean="0"/>
              <a:pPr>
                <a:defRPr/>
              </a:pPr>
              <a:t>5/6/2025</a:t>
            </a:fld>
            <a:endParaRPr lang="en-US" dirty="0"/>
          </a:p>
        </p:txBody>
      </p:sp>
      <p:sp>
        <p:nvSpPr>
          <p:cNvPr id="4" name="Slide Number Placeholder 3">
            <a:extLst>
              <a:ext uri="{FF2B5EF4-FFF2-40B4-BE49-F238E27FC236}">
                <a16:creationId xmlns:a16="http://schemas.microsoft.com/office/drawing/2014/main" id="{480CBF97-88F4-A267-AA63-B2A3A01ECD02}"/>
              </a:ext>
            </a:extLst>
          </p:cNvPr>
          <p:cNvSpPr>
            <a:spLocks noGrp="1"/>
          </p:cNvSpPr>
          <p:nvPr>
            <p:ph type="sldNum" sz="quarter" idx="11"/>
          </p:nvPr>
        </p:nvSpPr>
        <p:spPr/>
        <p:txBody>
          <a:bodyPr/>
          <a:lstStyle/>
          <a:p>
            <a:pPr>
              <a:defRPr/>
            </a:pPr>
            <a:fld id="{BEBE1398-C6F0-4FC0-8645-405D284DF9D3}" type="slidenum">
              <a:rPr lang="en-US" smtClean="0"/>
              <a:pPr>
                <a:defRPr/>
              </a:pPr>
              <a:t>9</a:t>
            </a:fld>
            <a:endParaRPr lang="en-US" dirty="0"/>
          </a:p>
        </p:txBody>
      </p:sp>
      <p:sp>
        <p:nvSpPr>
          <p:cNvPr id="6" name="TextBox 5">
            <a:extLst>
              <a:ext uri="{FF2B5EF4-FFF2-40B4-BE49-F238E27FC236}">
                <a16:creationId xmlns:a16="http://schemas.microsoft.com/office/drawing/2014/main" id="{CD421AD0-89AB-88AE-E35F-B20109041DBF}"/>
              </a:ext>
            </a:extLst>
          </p:cNvPr>
          <p:cNvSpPr txBox="1"/>
          <p:nvPr/>
        </p:nvSpPr>
        <p:spPr>
          <a:xfrm>
            <a:off x="457199" y="1038523"/>
            <a:ext cx="8153401" cy="400110"/>
          </a:xfrm>
          <a:prstGeom prst="rect">
            <a:avLst/>
          </a:prstGeom>
          <a:noFill/>
        </p:spPr>
        <p:txBody>
          <a:bodyPr wrap="square">
            <a:spAutoFit/>
          </a:bodyPr>
          <a:lstStyle/>
          <a:p>
            <a:r>
              <a:rPr lang="en-US" sz="1000" dirty="0"/>
              <a:t>Project managers identify, document, and update risks and issues and track each risk or issue until resolution/acceptance. Project managers use the criteria below to assign levels for risk probability and impact and determining “risk severity” level.</a:t>
            </a:r>
          </a:p>
        </p:txBody>
      </p:sp>
      <p:graphicFrame>
        <p:nvGraphicFramePr>
          <p:cNvPr id="7" name="Content Placeholder 3">
            <a:extLst>
              <a:ext uri="{FF2B5EF4-FFF2-40B4-BE49-F238E27FC236}">
                <a16:creationId xmlns:a16="http://schemas.microsoft.com/office/drawing/2014/main" id="{FA1A0546-CC56-0869-DF03-651847C177D9}"/>
              </a:ext>
            </a:extLst>
          </p:cNvPr>
          <p:cNvGraphicFramePr>
            <a:graphicFrameLocks/>
          </p:cNvGraphicFramePr>
          <p:nvPr>
            <p:extLst>
              <p:ext uri="{D42A27DB-BD31-4B8C-83A1-F6EECF244321}">
                <p14:modId xmlns:p14="http://schemas.microsoft.com/office/powerpoint/2010/main" val="98086240"/>
              </p:ext>
            </p:extLst>
          </p:nvPr>
        </p:nvGraphicFramePr>
        <p:xfrm>
          <a:off x="533400" y="2048497"/>
          <a:ext cx="8077201" cy="3971301"/>
        </p:xfrm>
        <a:graphic>
          <a:graphicData uri="http://schemas.openxmlformats.org/drawingml/2006/table">
            <a:tbl>
              <a:tblPr firstRow="1" bandRow="1">
                <a:tableStyleId>{5C22544A-7EE6-4342-B048-85BDC9FD1C3A}</a:tableStyleId>
              </a:tblPr>
              <a:tblGrid>
                <a:gridCol w="1430338">
                  <a:extLst>
                    <a:ext uri="{9D8B030D-6E8A-4147-A177-3AD203B41FA5}">
                      <a16:colId xmlns:a16="http://schemas.microsoft.com/office/drawing/2014/main" val="2470743485"/>
                    </a:ext>
                  </a:extLst>
                </a:gridCol>
                <a:gridCol w="1177926">
                  <a:extLst>
                    <a:ext uri="{9D8B030D-6E8A-4147-A177-3AD203B41FA5}">
                      <a16:colId xmlns:a16="http://schemas.microsoft.com/office/drawing/2014/main" val="575691359"/>
                    </a:ext>
                  </a:extLst>
                </a:gridCol>
                <a:gridCol w="1262063">
                  <a:extLst>
                    <a:ext uri="{9D8B030D-6E8A-4147-A177-3AD203B41FA5}">
                      <a16:colId xmlns:a16="http://schemas.microsoft.com/office/drawing/2014/main" val="2398850304"/>
                    </a:ext>
                  </a:extLst>
                </a:gridCol>
                <a:gridCol w="1346200">
                  <a:extLst>
                    <a:ext uri="{9D8B030D-6E8A-4147-A177-3AD203B41FA5}">
                      <a16:colId xmlns:a16="http://schemas.microsoft.com/office/drawing/2014/main" val="3578831763"/>
                    </a:ext>
                  </a:extLst>
                </a:gridCol>
                <a:gridCol w="1346200">
                  <a:extLst>
                    <a:ext uri="{9D8B030D-6E8A-4147-A177-3AD203B41FA5}">
                      <a16:colId xmlns:a16="http://schemas.microsoft.com/office/drawing/2014/main" val="3140503890"/>
                    </a:ext>
                  </a:extLst>
                </a:gridCol>
                <a:gridCol w="1514474">
                  <a:extLst>
                    <a:ext uri="{9D8B030D-6E8A-4147-A177-3AD203B41FA5}">
                      <a16:colId xmlns:a16="http://schemas.microsoft.com/office/drawing/2014/main" val="2850359995"/>
                    </a:ext>
                  </a:extLst>
                </a:gridCol>
              </a:tblGrid>
              <a:tr h="664977">
                <a:tc>
                  <a:txBody>
                    <a:bodyPr/>
                    <a:lstStyle/>
                    <a:p>
                      <a:r>
                        <a:rPr lang="en-US" sz="1100" dirty="0">
                          <a:solidFill>
                            <a:schemeClr val="bg1"/>
                          </a:solidFill>
                          <a:latin typeface="Aptos" panose="020B0004020202020204" pitchFamily="34" charset="0"/>
                        </a:rPr>
                        <a:t>Probability </a:t>
                      </a:r>
                      <a:endParaRPr lang="en-US" sz="1100" b="1" i="0" u="none" strike="noStrike" noProof="0" dirty="0">
                        <a:solidFill>
                          <a:schemeClr val="bg1"/>
                        </a:solidFill>
                        <a:latin typeface="Wingdings"/>
                        <a:sym typeface="Wingdings"/>
                      </a:endParaRPr>
                    </a:p>
                  </a:txBody>
                  <a:tcPr>
                    <a:lnB w="12700" cap="flat" cmpd="sng" algn="ctr">
                      <a:solidFill>
                        <a:schemeClr val="tx1"/>
                      </a:solidFill>
                      <a:prstDash val="solid"/>
                      <a:round/>
                      <a:headEnd type="none" w="med" len="med"/>
                      <a:tailEnd type="none" w="med" len="med"/>
                    </a:lnB>
                    <a:solidFill>
                      <a:srgbClr val="0099CC"/>
                    </a:solidFill>
                  </a:tcPr>
                </a:tc>
                <a:tc gridSpan="5">
                  <a:txBody>
                    <a:bodyPr/>
                    <a:lstStyle/>
                    <a:p>
                      <a:pPr algn="ctr"/>
                      <a:r>
                        <a:rPr lang="en-US" sz="1100" dirty="0">
                          <a:solidFill>
                            <a:schemeClr val="bg1"/>
                          </a:solidFill>
                          <a:latin typeface="Aptos" panose="020B0004020202020204" pitchFamily="34" charset="0"/>
                        </a:rPr>
                        <a:t>Risk Severity Level</a:t>
                      </a:r>
                    </a:p>
                  </a:txBody>
                  <a:tcPr>
                    <a:solidFill>
                      <a:srgbClr val="000066"/>
                    </a:solidFill>
                  </a:tcPr>
                </a:tc>
                <a:tc hMerge="1">
                  <a:txBody>
                    <a:bodyPr/>
                    <a:lstStyle/>
                    <a:p>
                      <a:pPr algn="ctr"/>
                      <a:endParaRPr lang="en-US"/>
                    </a:p>
                  </a:txBody>
                  <a:tcPr/>
                </a:tc>
                <a:tc hMerge="1">
                  <a:txBody>
                    <a:bodyPr/>
                    <a:lstStyle/>
                    <a:p>
                      <a:pPr algn="ctr"/>
                      <a:endParaRPr lang="en-US"/>
                    </a:p>
                  </a:txBody>
                  <a:tcPr/>
                </a:tc>
                <a:tc hMerge="1">
                  <a:txBody>
                    <a:bodyPr/>
                    <a:lstStyle/>
                    <a:p>
                      <a:pPr algn="ctr"/>
                      <a:endParaRPr lang="en-US"/>
                    </a:p>
                  </a:txBody>
                  <a:tcPr/>
                </a:tc>
                <a:tc hMerge="1">
                  <a:txBody>
                    <a:bodyPr/>
                    <a:lstStyle/>
                    <a:p>
                      <a:pPr algn="ctr"/>
                      <a:endParaRPr lang="en-US"/>
                    </a:p>
                  </a:txBody>
                  <a:tcPr/>
                </a:tc>
                <a:extLst>
                  <a:ext uri="{0D108BD9-81ED-4DB2-BD59-A6C34878D82A}">
                    <a16:rowId xmlns:a16="http://schemas.microsoft.com/office/drawing/2014/main" val="4172114773"/>
                  </a:ext>
                </a:extLst>
              </a:tr>
              <a:tr h="437132">
                <a:tc>
                  <a:txBody>
                    <a:bodyPr/>
                    <a:lstStyle/>
                    <a:p>
                      <a:r>
                        <a:rPr lang="en-US" sz="1100" dirty="0"/>
                        <a:t>5 (100% Certain</a:t>
                      </a:r>
                      <a:r>
                        <a:rPr lang="en-US" sz="1100" baseline="0" dirty="0"/>
                        <a:t>)</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t>5 – Moderate</a:t>
                      </a:r>
                    </a:p>
                  </a:txBody>
                  <a:tcPr>
                    <a:lnL w="12700" cap="flat" cmpd="sng" algn="ctr">
                      <a:solidFill>
                        <a:schemeClr val="tx1"/>
                      </a:solidFill>
                      <a:prstDash val="solid"/>
                      <a:round/>
                      <a:headEnd type="none" w="med" len="med"/>
                      <a:tailEnd type="none" w="med" len="med"/>
                    </a:lnL>
                    <a:solidFill>
                      <a:srgbClr val="FFFF00"/>
                    </a:solidFill>
                  </a:tcPr>
                </a:tc>
                <a:tc>
                  <a:txBody>
                    <a:bodyPr/>
                    <a:lstStyle/>
                    <a:p>
                      <a:r>
                        <a:rPr lang="en-US" sz="1100"/>
                        <a:t>10 – Moderate</a:t>
                      </a:r>
                    </a:p>
                  </a:txBody>
                  <a:tcPr>
                    <a:solidFill>
                      <a:srgbClr val="FFFF00"/>
                    </a:solidFill>
                  </a:tcPr>
                </a:tc>
                <a:tc>
                  <a:txBody>
                    <a:bodyPr/>
                    <a:lstStyle/>
                    <a:p>
                      <a:r>
                        <a:rPr lang="en-US" sz="1100"/>
                        <a:t>15 – Significant</a:t>
                      </a:r>
                    </a:p>
                  </a:txBody>
                  <a:tcPr>
                    <a:solidFill>
                      <a:srgbClr val="FF0000"/>
                    </a:solidFill>
                  </a:tcPr>
                </a:tc>
                <a:tc>
                  <a:txBody>
                    <a:bodyPr/>
                    <a:lstStyle/>
                    <a:p>
                      <a:r>
                        <a:rPr lang="en-US" sz="1100"/>
                        <a:t>20 – Significant </a:t>
                      </a:r>
                    </a:p>
                  </a:txBody>
                  <a:tcPr>
                    <a:solidFill>
                      <a:srgbClr val="FF0000"/>
                    </a:solidFill>
                  </a:tcPr>
                </a:tc>
                <a:tc>
                  <a:txBody>
                    <a:bodyPr/>
                    <a:lstStyle/>
                    <a:p>
                      <a:r>
                        <a:rPr lang="en-US" sz="1100" dirty="0"/>
                        <a:t>25 – Significant </a:t>
                      </a:r>
                    </a:p>
                  </a:txBody>
                  <a:tcPr>
                    <a:solidFill>
                      <a:srgbClr val="FF0000"/>
                    </a:solidFill>
                  </a:tcPr>
                </a:tc>
                <a:extLst>
                  <a:ext uri="{0D108BD9-81ED-4DB2-BD59-A6C34878D82A}">
                    <a16:rowId xmlns:a16="http://schemas.microsoft.com/office/drawing/2014/main" val="3280074936"/>
                  </a:ext>
                </a:extLst>
              </a:tr>
              <a:tr h="440843">
                <a:tc>
                  <a:txBody>
                    <a:bodyPr/>
                    <a:lstStyle/>
                    <a:p>
                      <a:r>
                        <a:rPr lang="en-US" sz="1100" dirty="0"/>
                        <a:t>4 (Highly Likely)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t>4 – Minimal </a:t>
                      </a:r>
                    </a:p>
                  </a:txBody>
                  <a:tcPr>
                    <a:lnL w="12700" cap="flat" cmpd="sng" algn="ctr">
                      <a:solidFill>
                        <a:schemeClr val="tx1"/>
                      </a:solidFill>
                      <a:prstDash val="solid"/>
                      <a:round/>
                      <a:headEnd type="none" w="med" len="med"/>
                      <a:tailEnd type="none" w="med" len="med"/>
                    </a:lnL>
                    <a:solidFill>
                      <a:srgbClr val="00B050"/>
                    </a:solidFill>
                  </a:tcPr>
                </a:tc>
                <a:tc>
                  <a:txBody>
                    <a:bodyPr/>
                    <a:lstStyle/>
                    <a:p>
                      <a:r>
                        <a:rPr lang="en-US" sz="1100"/>
                        <a:t>8 – Moderate </a:t>
                      </a:r>
                    </a:p>
                  </a:txBody>
                  <a:tcPr>
                    <a:solidFill>
                      <a:srgbClr val="FFFF00"/>
                    </a:solidFill>
                  </a:tcPr>
                </a:tc>
                <a:tc>
                  <a:txBody>
                    <a:bodyPr/>
                    <a:lstStyle/>
                    <a:p>
                      <a:r>
                        <a:rPr lang="en-US" sz="1100"/>
                        <a:t>12 – Moderate</a:t>
                      </a:r>
                    </a:p>
                  </a:txBody>
                  <a:tcPr>
                    <a:solidFill>
                      <a:srgbClr val="FFFF00"/>
                    </a:solidFill>
                  </a:tcPr>
                </a:tc>
                <a:tc>
                  <a:txBody>
                    <a:bodyPr/>
                    <a:lstStyle/>
                    <a:p>
                      <a:r>
                        <a:rPr lang="en-US" sz="1100"/>
                        <a:t>16 – Significant</a:t>
                      </a:r>
                    </a:p>
                  </a:txBody>
                  <a:tcPr>
                    <a:solidFill>
                      <a:srgbClr val="FF0000"/>
                    </a:solidFill>
                  </a:tcPr>
                </a:tc>
                <a:tc>
                  <a:txBody>
                    <a:bodyPr/>
                    <a:lstStyle/>
                    <a:p>
                      <a:r>
                        <a:rPr lang="en-US" sz="1100"/>
                        <a:t>20 – Significant</a:t>
                      </a:r>
                    </a:p>
                  </a:txBody>
                  <a:tcPr>
                    <a:solidFill>
                      <a:srgbClr val="FF0000"/>
                    </a:solidFill>
                  </a:tcPr>
                </a:tc>
                <a:extLst>
                  <a:ext uri="{0D108BD9-81ED-4DB2-BD59-A6C34878D82A}">
                    <a16:rowId xmlns:a16="http://schemas.microsoft.com/office/drawing/2014/main" val="3798269073"/>
                  </a:ext>
                </a:extLst>
              </a:tr>
              <a:tr h="440843">
                <a:tc>
                  <a:txBody>
                    <a:bodyPr/>
                    <a:lstStyle/>
                    <a:p>
                      <a:r>
                        <a:rPr lang="en-US" sz="1100"/>
                        <a:t>3 (Likely)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a:t>3 – Minimal</a:t>
                      </a:r>
                    </a:p>
                  </a:txBody>
                  <a:tcPr>
                    <a:lnL w="12700" cap="flat" cmpd="sng" algn="ctr">
                      <a:solidFill>
                        <a:schemeClr val="tx1"/>
                      </a:solidFill>
                      <a:prstDash val="solid"/>
                      <a:round/>
                      <a:headEnd type="none" w="med" len="med"/>
                      <a:tailEnd type="none" w="med" len="med"/>
                    </a:lnL>
                    <a:solidFill>
                      <a:srgbClr val="00B050"/>
                    </a:solidFill>
                  </a:tcPr>
                </a:tc>
                <a:tc>
                  <a:txBody>
                    <a:bodyPr/>
                    <a:lstStyle/>
                    <a:p>
                      <a:r>
                        <a:rPr lang="en-US" sz="1100"/>
                        <a:t>6 – Moderate</a:t>
                      </a:r>
                    </a:p>
                  </a:txBody>
                  <a:tcPr>
                    <a:solidFill>
                      <a:srgbClr val="FFFF00"/>
                    </a:solidFill>
                  </a:tcPr>
                </a:tc>
                <a:tc>
                  <a:txBody>
                    <a:bodyPr/>
                    <a:lstStyle/>
                    <a:p>
                      <a:r>
                        <a:rPr lang="en-US" sz="1100"/>
                        <a:t>9 – Moderate</a:t>
                      </a:r>
                    </a:p>
                  </a:txBody>
                  <a:tcPr>
                    <a:solidFill>
                      <a:srgbClr val="FFFF00"/>
                    </a:solidFill>
                  </a:tcPr>
                </a:tc>
                <a:tc>
                  <a:txBody>
                    <a:bodyPr/>
                    <a:lstStyle/>
                    <a:p>
                      <a:r>
                        <a:rPr lang="en-US" sz="1100"/>
                        <a:t>12</a:t>
                      </a:r>
                      <a:r>
                        <a:rPr lang="en-US" sz="1100" baseline="0"/>
                        <a:t> – Moderate</a:t>
                      </a:r>
                      <a:endParaRPr lang="en-US" sz="1100"/>
                    </a:p>
                  </a:txBody>
                  <a:tcPr>
                    <a:solidFill>
                      <a:srgbClr val="FFFF00"/>
                    </a:solidFill>
                  </a:tcPr>
                </a:tc>
                <a:tc>
                  <a:txBody>
                    <a:bodyPr/>
                    <a:lstStyle/>
                    <a:p>
                      <a:r>
                        <a:rPr lang="en-US" sz="1100"/>
                        <a:t>15 – Significant</a:t>
                      </a:r>
                    </a:p>
                  </a:txBody>
                  <a:tcPr>
                    <a:solidFill>
                      <a:srgbClr val="FF0000"/>
                    </a:solidFill>
                  </a:tcPr>
                </a:tc>
                <a:extLst>
                  <a:ext uri="{0D108BD9-81ED-4DB2-BD59-A6C34878D82A}">
                    <a16:rowId xmlns:a16="http://schemas.microsoft.com/office/drawing/2014/main" val="3798736164"/>
                  </a:ext>
                </a:extLst>
              </a:tr>
              <a:tr h="440843">
                <a:tc>
                  <a:txBody>
                    <a:bodyPr/>
                    <a:lstStyle/>
                    <a:p>
                      <a:r>
                        <a:rPr lang="en-US" sz="1100"/>
                        <a:t>2 (Unlikely)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a:t>2 – Minimal</a:t>
                      </a:r>
                    </a:p>
                  </a:txBody>
                  <a:tcPr>
                    <a:lnL w="12700" cap="flat" cmpd="sng" algn="ctr">
                      <a:solidFill>
                        <a:schemeClr val="tx1"/>
                      </a:solidFill>
                      <a:prstDash val="solid"/>
                      <a:round/>
                      <a:headEnd type="none" w="med" len="med"/>
                      <a:tailEnd type="none" w="med" len="med"/>
                    </a:lnL>
                    <a:solidFill>
                      <a:srgbClr val="00B050"/>
                    </a:solidFill>
                  </a:tcPr>
                </a:tc>
                <a:tc>
                  <a:txBody>
                    <a:bodyPr/>
                    <a:lstStyle/>
                    <a:p>
                      <a:r>
                        <a:rPr lang="en-US" sz="1100"/>
                        <a:t>4 – Minimal</a:t>
                      </a:r>
                    </a:p>
                  </a:txBody>
                  <a:tcPr>
                    <a:solidFill>
                      <a:srgbClr val="00B050"/>
                    </a:solidFill>
                  </a:tcPr>
                </a:tc>
                <a:tc>
                  <a:txBody>
                    <a:bodyPr/>
                    <a:lstStyle/>
                    <a:p>
                      <a:r>
                        <a:rPr lang="en-US" sz="1100"/>
                        <a:t>6 – Moderate</a:t>
                      </a:r>
                    </a:p>
                  </a:txBody>
                  <a:tcPr>
                    <a:solidFill>
                      <a:srgbClr val="FFFF00"/>
                    </a:solidFill>
                  </a:tcPr>
                </a:tc>
                <a:tc>
                  <a:txBody>
                    <a:bodyPr/>
                    <a:lstStyle/>
                    <a:p>
                      <a:r>
                        <a:rPr lang="en-US" sz="1100"/>
                        <a:t>8 – Moderate</a:t>
                      </a:r>
                    </a:p>
                  </a:txBody>
                  <a:tcPr>
                    <a:solidFill>
                      <a:srgbClr val="FFFF00"/>
                    </a:solidFill>
                  </a:tcPr>
                </a:tc>
                <a:tc>
                  <a:txBody>
                    <a:bodyPr/>
                    <a:lstStyle/>
                    <a:p>
                      <a:r>
                        <a:rPr lang="en-US" sz="1100"/>
                        <a:t>10 – Moderate</a:t>
                      </a:r>
                    </a:p>
                  </a:txBody>
                  <a:tcPr>
                    <a:solidFill>
                      <a:srgbClr val="FFFF00"/>
                    </a:solidFill>
                  </a:tcPr>
                </a:tc>
                <a:extLst>
                  <a:ext uri="{0D108BD9-81ED-4DB2-BD59-A6C34878D82A}">
                    <a16:rowId xmlns:a16="http://schemas.microsoft.com/office/drawing/2014/main" val="1178840742"/>
                  </a:ext>
                </a:extLst>
              </a:tr>
              <a:tr h="440843">
                <a:tc>
                  <a:txBody>
                    <a:bodyPr/>
                    <a:lstStyle/>
                    <a:p>
                      <a:r>
                        <a:rPr lang="en-US" sz="1100" dirty="0"/>
                        <a:t>1</a:t>
                      </a:r>
                      <a:r>
                        <a:rPr lang="en-US" sz="1100" baseline="0" dirty="0"/>
                        <a:t> (Remote)</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a:t>1 – Minimal</a:t>
                      </a:r>
                    </a:p>
                  </a:txBody>
                  <a:tcPr>
                    <a:lnL w="12700" cap="flat" cmpd="sng" algn="ctr">
                      <a:solidFill>
                        <a:schemeClr val="tx1"/>
                      </a:solidFill>
                      <a:prstDash val="solid"/>
                      <a:round/>
                      <a:headEnd type="none" w="med" len="med"/>
                      <a:tailEnd type="none" w="med" len="med"/>
                    </a:lnL>
                    <a:solidFill>
                      <a:srgbClr val="00B050"/>
                    </a:solidFill>
                  </a:tcPr>
                </a:tc>
                <a:tc>
                  <a:txBody>
                    <a:bodyPr/>
                    <a:lstStyle/>
                    <a:p>
                      <a:r>
                        <a:rPr lang="en-US" sz="1100" dirty="0"/>
                        <a:t>2 – Minimal</a:t>
                      </a:r>
                    </a:p>
                  </a:txBody>
                  <a:tcPr>
                    <a:solidFill>
                      <a:srgbClr val="00B050"/>
                    </a:solidFill>
                  </a:tcPr>
                </a:tc>
                <a:tc>
                  <a:txBody>
                    <a:bodyPr/>
                    <a:lstStyle/>
                    <a:p>
                      <a:r>
                        <a:rPr lang="en-US" sz="1100"/>
                        <a:t>3</a:t>
                      </a:r>
                      <a:r>
                        <a:rPr lang="en-US" sz="1100" baseline="0"/>
                        <a:t> – </a:t>
                      </a:r>
                      <a:r>
                        <a:rPr lang="en-US" sz="1100"/>
                        <a:t>Minimal</a:t>
                      </a:r>
                    </a:p>
                  </a:txBody>
                  <a:tcPr>
                    <a:solidFill>
                      <a:srgbClr val="00B050"/>
                    </a:solidFill>
                  </a:tcPr>
                </a:tc>
                <a:tc>
                  <a:txBody>
                    <a:bodyPr/>
                    <a:lstStyle/>
                    <a:p>
                      <a:r>
                        <a:rPr lang="en-US" sz="1100"/>
                        <a:t>4 – Minimal</a:t>
                      </a:r>
                    </a:p>
                  </a:txBody>
                  <a:tcPr>
                    <a:solidFill>
                      <a:srgbClr val="00B050"/>
                    </a:solidFill>
                  </a:tcPr>
                </a:tc>
                <a:tc>
                  <a:txBody>
                    <a:bodyPr/>
                    <a:lstStyle/>
                    <a:p>
                      <a:r>
                        <a:rPr lang="en-US" sz="1100"/>
                        <a:t>5 – Moderate</a:t>
                      </a:r>
                    </a:p>
                  </a:txBody>
                  <a:tcPr>
                    <a:solidFill>
                      <a:srgbClr val="FFFF00"/>
                    </a:solidFill>
                  </a:tcPr>
                </a:tc>
                <a:extLst>
                  <a:ext uri="{0D108BD9-81ED-4DB2-BD59-A6C34878D82A}">
                    <a16:rowId xmlns:a16="http://schemas.microsoft.com/office/drawing/2014/main" val="3307517168"/>
                  </a:ext>
                </a:extLst>
              </a:tr>
              <a:tr h="440843">
                <a:tc>
                  <a:txBody>
                    <a:bodyPr/>
                    <a:lstStyle/>
                    <a:p>
                      <a:r>
                        <a:rPr lang="en-US" sz="1100" b="1" dirty="0">
                          <a:solidFill>
                            <a:schemeClr val="bg1"/>
                          </a:solidFill>
                          <a:latin typeface="Aptos" panose="020B0004020202020204" pitchFamily="34" charset="0"/>
                        </a:rPr>
                        <a:t>Impact </a:t>
                      </a:r>
                      <a:r>
                        <a:rPr lang="en-US" sz="1100" b="1" dirty="0">
                          <a:solidFill>
                            <a:schemeClr val="bg1"/>
                          </a:solidFill>
                          <a:latin typeface="Aptos" panose="020B0004020202020204" pitchFamily="34" charset="0"/>
                          <a:sym typeface="Wingdings" panose="05000000000000000000" pitchFamily="2" charset="2"/>
                        </a:rPr>
                        <a:t></a:t>
                      </a:r>
                      <a:endParaRPr lang="en-US" sz="1100" b="1" dirty="0">
                        <a:solidFill>
                          <a:schemeClr val="bg1"/>
                        </a:solidFill>
                        <a:latin typeface="Aptos" panose="020B0004020202020204" pitchFamily="34" charset="0"/>
                      </a:endParaRPr>
                    </a:p>
                  </a:txBody>
                  <a:tcPr>
                    <a:lnT w="12700" cap="flat" cmpd="sng" algn="ctr">
                      <a:solidFill>
                        <a:schemeClr val="tx1"/>
                      </a:solidFill>
                      <a:prstDash val="solid"/>
                      <a:round/>
                      <a:headEnd type="none" w="med" len="med"/>
                      <a:tailEnd type="none" w="med" len="med"/>
                    </a:lnT>
                    <a:solidFill>
                      <a:srgbClr val="0099CC"/>
                    </a:solidFill>
                  </a:tcPr>
                </a:tc>
                <a:tc>
                  <a:txBody>
                    <a:bodyPr/>
                    <a:lstStyle/>
                    <a:p>
                      <a:r>
                        <a:rPr lang="en-US" sz="1100" dirty="0"/>
                        <a:t>1 – Minimal</a:t>
                      </a:r>
                    </a:p>
                  </a:txBody>
                  <a:tcPr>
                    <a:solidFill>
                      <a:schemeClr val="bg1">
                        <a:lumMod val="95000"/>
                      </a:schemeClr>
                    </a:solidFill>
                  </a:tcPr>
                </a:tc>
                <a:tc>
                  <a:txBody>
                    <a:bodyPr/>
                    <a:lstStyle/>
                    <a:p>
                      <a:r>
                        <a:rPr lang="en-US" sz="1100" dirty="0"/>
                        <a:t>2 – Minor</a:t>
                      </a:r>
                    </a:p>
                  </a:txBody>
                  <a:tcPr>
                    <a:solidFill>
                      <a:schemeClr val="bg1">
                        <a:lumMod val="95000"/>
                      </a:schemeClr>
                    </a:solidFill>
                  </a:tcPr>
                </a:tc>
                <a:tc>
                  <a:txBody>
                    <a:bodyPr/>
                    <a:lstStyle/>
                    <a:p>
                      <a:r>
                        <a:rPr lang="en-US" sz="1100" dirty="0"/>
                        <a:t>3 – Moderate</a:t>
                      </a:r>
                    </a:p>
                  </a:txBody>
                  <a:tcPr>
                    <a:solidFill>
                      <a:schemeClr val="bg1">
                        <a:lumMod val="95000"/>
                      </a:schemeClr>
                    </a:solidFill>
                  </a:tcPr>
                </a:tc>
                <a:tc>
                  <a:txBody>
                    <a:bodyPr/>
                    <a:lstStyle/>
                    <a:p>
                      <a:r>
                        <a:rPr lang="en-US" sz="1100" dirty="0"/>
                        <a:t>4 – Significant</a:t>
                      </a:r>
                    </a:p>
                  </a:txBody>
                  <a:tcPr>
                    <a:solidFill>
                      <a:schemeClr val="bg1">
                        <a:lumMod val="95000"/>
                      </a:schemeClr>
                    </a:solidFill>
                  </a:tcPr>
                </a:tc>
                <a:tc>
                  <a:txBody>
                    <a:bodyPr/>
                    <a:lstStyle/>
                    <a:p>
                      <a:r>
                        <a:rPr lang="en-US" sz="1100" dirty="0"/>
                        <a:t>5 – Severe</a:t>
                      </a:r>
                    </a:p>
                  </a:txBody>
                  <a:tcPr>
                    <a:solidFill>
                      <a:schemeClr val="bg1">
                        <a:lumMod val="95000"/>
                      </a:schemeClr>
                    </a:solidFill>
                  </a:tcPr>
                </a:tc>
                <a:extLst>
                  <a:ext uri="{0D108BD9-81ED-4DB2-BD59-A6C34878D82A}">
                    <a16:rowId xmlns:a16="http://schemas.microsoft.com/office/drawing/2014/main" val="447389105"/>
                  </a:ext>
                </a:extLst>
              </a:tr>
              <a:tr h="664977">
                <a:tc gridSpan="6">
                  <a:txBody>
                    <a:bodyPr/>
                    <a:lstStyle/>
                    <a:p>
                      <a:pPr algn="ctr"/>
                      <a:r>
                        <a:rPr lang="en-US" sz="1100" b="1" dirty="0">
                          <a:solidFill>
                            <a:schemeClr val="bg1"/>
                          </a:solidFill>
                          <a:latin typeface="Aptos" panose="020B0004020202020204" pitchFamily="34" charset="0"/>
                        </a:rPr>
                        <a:t>Probability</a:t>
                      </a:r>
                      <a:r>
                        <a:rPr lang="en-US" sz="1100" b="1" baseline="0" dirty="0">
                          <a:solidFill>
                            <a:schemeClr val="bg1"/>
                          </a:solidFill>
                          <a:latin typeface="Aptos" panose="020B0004020202020204" pitchFamily="34" charset="0"/>
                        </a:rPr>
                        <a:t> * Impact = Risk Severity Level </a:t>
                      </a:r>
                      <a:endParaRPr lang="en-US" sz="1100" b="1" dirty="0">
                        <a:solidFill>
                          <a:schemeClr val="bg1"/>
                        </a:solidFill>
                        <a:latin typeface="Aptos" panose="020B0004020202020204" pitchFamily="34" charset="0"/>
                      </a:endParaRPr>
                    </a:p>
                  </a:txBody>
                  <a:tcPr>
                    <a:solidFill>
                      <a:srgbClr val="000066"/>
                    </a:solidFill>
                  </a:tcPr>
                </a:tc>
                <a:tc hMerge="1">
                  <a:txBody>
                    <a:bodyPr/>
                    <a:lstStyle/>
                    <a:p>
                      <a:pPr algn="ctr"/>
                      <a:endParaRPr lang="en-US" b="1">
                        <a:solidFill>
                          <a:schemeClr val="bg1"/>
                        </a:solidFill>
                      </a:endParaRPr>
                    </a:p>
                  </a:txBody>
                  <a:tcP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80496376"/>
                  </a:ext>
                </a:extLst>
              </a:tr>
            </a:tbl>
          </a:graphicData>
        </a:graphic>
      </p:graphicFrame>
      <p:cxnSp>
        <p:nvCxnSpPr>
          <p:cNvPr id="13" name="Straight Arrow Connector 12">
            <a:extLst>
              <a:ext uri="{FF2B5EF4-FFF2-40B4-BE49-F238E27FC236}">
                <a16:creationId xmlns:a16="http://schemas.microsoft.com/office/drawing/2014/main" id="{2D94FE0B-2950-BAD7-6B37-A425A0C5B8CF}"/>
              </a:ext>
            </a:extLst>
          </p:cNvPr>
          <p:cNvCxnSpPr>
            <a:cxnSpLocks/>
          </p:cNvCxnSpPr>
          <p:nvPr/>
        </p:nvCxnSpPr>
        <p:spPr bwMode="auto">
          <a:xfrm>
            <a:off x="1371600" y="2133600"/>
            <a:ext cx="0" cy="228600"/>
          </a:xfrm>
          <a:prstGeom prst="straightConnector1">
            <a:avLst/>
          </a:prstGeom>
          <a:ln>
            <a:solidFill>
              <a:schemeClr val="bg1"/>
            </a:solidFill>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45706663"/>
      </p:ext>
    </p:extLst>
  </p:cSld>
  <p:clrMapOvr>
    <a:masterClrMapping/>
  </p:clrMapOvr>
</p:sld>
</file>

<file path=ppt/theme/theme1.xml><?xml version="1.0" encoding="utf-8"?>
<a:theme xmlns:a="http://schemas.openxmlformats.org/drawingml/2006/main" name="PMO">
  <a:themeElements>
    <a:clrScheme name="Blank Presentati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57150" cap="flat" cmpd="sng" algn="ctr">
          <a:solidFill>
            <a:srgbClr val="339966"/>
          </a:solidFill>
          <a:prstDash val="solid"/>
          <a:round/>
          <a:headEnd type="none" w="med" len="med"/>
          <a:tailEnd type="none" w="med" len="med"/>
        </a:ln>
        <a:effectLst/>
      </a:spPr>
      <a:bodyPr vert="horz" wrap="square" lIns="80650" tIns="39685" rIns="80650" bIns="39685" numCol="1" anchor="t" anchorCtr="0" compatLnSpc="1">
        <a:prstTxWarp prst="textNoShape">
          <a:avLst/>
        </a:prstTxWarp>
      </a:bodyPr>
      <a:lstStyle>
        <a:defPPr marL="1436688" marR="0" indent="-206375" algn="l" defTabSz="820738" rtl="0" eaLnBrk="0" fontAlgn="base" latinLnBrk="0" hangingPunct="0">
          <a:lnSpc>
            <a:spcPct val="80000"/>
          </a:lnSpc>
          <a:spcBef>
            <a:spcPct val="20000"/>
          </a:spcBef>
          <a:spcAft>
            <a:spcPct val="0"/>
          </a:spcAft>
          <a:buClrTx/>
          <a:buSzPct val="100000"/>
          <a:buFontTx/>
          <a:buChar char="–"/>
          <a:tabLst/>
          <a:defRPr kumimoji="0" lang="en-US" sz="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bg1"/>
        </a:solidFill>
        <a:ln w="57150" cap="flat" cmpd="sng" algn="ctr">
          <a:solidFill>
            <a:srgbClr val="339966"/>
          </a:solidFill>
          <a:prstDash val="solid"/>
          <a:round/>
          <a:headEnd type="none" w="med" len="med"/>
          <a:tailEnd type="none" w="med" len="med"/>
        </a:ln>
        <a:effectLst/>
      </a:spPr>
      <a:bodyPr vert="horz" wrap="square" lIns="80650" tIns="39685" rIns="80650" bIns="39685" numCol="1" anchor="t" anchorCtr="0" compatLnSpc="1">
        <a:prstTxWarp prst="textNoShape">
          <a:avLst/>
        </a:prstTxWarp>
      </a:bodyPr>
      <a:lstStyle>
        <a:defPPr marL="1436688" marR="0" indent="-206375" algn="l" defTabSz="820738" rtl="0" eaLnBrk="0" fontAlgn="base" latinLnBrk="0" hangingPunct="0">
          <a:lnSpc>
            <a:spcPct val="80000"/>
          </a:lnSpc>
          <a:spcBef>
            <a:spcPct val="20000"/>
          </a:spcBef>
          <a:spcAft>
            <a:spcPct val="0"/>
          </a:spcAft>
          <a:buClrTx/>
          <a:buSzPct val="100000"/>
          <a:buFontTx/>
          <a:buChar char="–"/>
          <a:tabLst/>
          <a:defRPr kumimoji="0" lang="en-US" sz="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Document</p:Name>
  <p:Description/>
  <p:Statement/>
  <p:PolicyItems>
    <p:PolicyItem featureId="Microsoft.Office.RecordsManagement.PolicyFeatures.PolicyAudit" staticId="0x01010045F137292A692144AC0CBD42CDC6DDE1|94521222" UniqueId="bd0e1ea3-dd62-47a7-b8f3-f996137b4a8a">
      <p:Name>Auditing</p:Name>
      <p:Description>Audits user actions on documents and list items to the Audit Log.</p:Description>
      <p:CustomData>
        <Audit>
          <Update/>
          <View/>
          <MoveCopy/>
          <DeleteRestore/>
        </Audit>
      </p:CustomData>
    </p:PolicyItem>
  </p:PolicyItems>
</p:Policy>
</file>

<file path=customXml/item2.xml><?xml version="1.0" encoding="utf-8"?>
<p:properties xmlns:p="http://schemas.microsoft.com/office/2006/metadata/properties" xmlns:xsi="http://www.w3.org/2001/XMLSchema-instance" xmlns:pc="http://schemas.microsoft.com/office/infopath/2007/PartnerControls">
  <documentManagement>
    <Links xmlns="d3115067-89f0-4f71-aba4-a76ded2b6eea" xsi:nil="true"/>
    <_ApprovalAssignedTo xmlns="d3115067-89f0-4f71-aba4-a76ded2b6eea">
      <UserInfo>
        <DisplayName/>
        <AccountId xsi:nil="true"/>
        <AccountType/>
      </UserInfo>
    </_ApprovalAssignedTo>
    <_ApprovalRespondedBy xmlns="d3115067-89f0-4f71-aba4-a76ded2b6eea">
      <UserInfo>
        <DisplayName/>
        <AccountId xsi:nil="true"/>
        <AccountType/>
      </UserInfo>
    </_ApprovalRespondedBy>
    <_ApprovalStatus xmlns="d3115067-89f0-4f71-aba4-a76ded2b6eea">0</_ApprovalStatu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F1FD193A9015F46AFCA2DFBE6FCE9D8" ma:contentTypeVersion="13" ma:contentTypeDescription="Create a new document." ma:contentTypeScope="" ma:versionID="4f9c89e49cd2981353675e9f225a6e7c">
  <xsd:schema xmlns:xsd="http://www.w3.org/2001/XMLSchema" xmlns:xs="http://www.w3.org/2001/XMLSchema" xmlns:p="http://schemas.microsoft.com/office/2006/metadata/properties" xmlns:ns2="d3115067-89f0-4f71-aba4-a76ded2b6eea" targetNamespace="http://schemas.microsoft.com/office/2006/metadata/properties" ma:root="true" ma:fieldsID="a5e0e50142ab6640afae83cdaf0018a5" ns2:_="">
    <xsd:import namespace="d3115067-89f0-4f71-aba4-a76ded2b6ee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inks" minOccurs="0"/>
                <xsd:element ref="ns2:_ApprovalAssignedTo" minOccurs="0"/>
                <xsd:element ref="ns2:_ApprovalRespondedBy" minOccurs="0"/>
                <xsd:element ref="ns2:_ApprovalSentBy" minOccurs="0"/>
                <xsd:element ref="ns2:_Approval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15067-89f0-4f71-aba4-a76ded2b6e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inks" ma:index="16" nillable="true" ma:displayName="Links" ma:format="Dropdown" ma:internalName="Links">
      <xsd:simpleType>
        <xsd:restriction base="dms:Choice">
          <xsd:enumeration value="Yes"/>
          <xsd:enumeration value="Title"/>
          <xsd:enumeration value="No"/>
          <xsd:enumeration value="Version Log"/>
          <xsd:enumeration value="Done"/>
        </xsd:restriction>
      </xsd:simpleType>
    </xsd:element>
    <xsd:element name="_ApprovalAssignedTo" ma:index="17" nillable="true" ma:displayName="Approvers" ma:list="UserInfo" ma:internalName="_ApprovalAssignedTo"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RespondedBy" ma:index="18" nillable="true" ma:displayName="Responses" ma:list="UserInfo" ma:internalName="_ApprovalRespondedBy"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entBy" ma:index="19" nillable="true" ma:displayName="Approval Creator" ma:list="UserInfo" ma:internalName="_ApprovalSentBy"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tatus" ma:index="20" nillable="true" ma:displayName="Approval status" ma:internalName="_ApprovalStatu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F774B4-7B40-4029-807B-9C0D26F4D26B}">
  <ds:schemaRefs>
    <ds:schemaRef ds:uri="office.server.policy"/>
  </ds:schemaRefs>
</ds:datastoreItem>
</file>

<file path=customXml/itemProps2.xml><?xml version="1.0" encoding="utf-8"?>
<ds:datastoreItem xmlns:ds="http://schemas.openxmlformats.org/officeDocument/2006/customXml" ds:itemID="{226B9BC8-0D9A-4A76-B9A3-75FF380993D1}">
  <ds:schemaRefs>
    <ds:schemaRef ds:uri="http://purl.org/dc/terms/"/>
    <ds:schemaRef ds:uri="c58923f5-c493-4395-adb9-47a05ad05b08"/>
    <ds:schemaRef ds:uri="http://schemas.microsoft.com/office/2006/documentManagement/types"/>
    <ds:schemaRef ds:uri="http://schemas.microsoft.com/office/infopath/2007/PartnerControls"/>
    <ds:schemaRef ds:uri="90544c4b-5b02-44d3-908a-d17f4c74c5ae"/>
    <ds:schemaRef ds:uri="http://purl.org/dc/elements/1.1/"/>
    <ds:schemaRef ds:uri="http://schemas.microsoft.com/office/2006/metadata/properties"/>
    <ds:schemaRef ds:uri="http://schemas.openxmlformats.org/package/2006/metadata/core-properties"/>
    <ds:schemaRef ds:uri="http://schemas.microsoft.com/sharepoint/v3"/>
    <ds:schemaRef ds:uri="http://schemas.microsoft.com/sharepoint/v4"/>
    <ds:schemaRef ds:uri="8a71e403-ed40-445b-9dc7-7c1683f16b8b"/>
    <ds:schemaRef ds:uri="http://www.w3.org/XML/1998/namespace"/>
    <ds:schemaRef ds:uri="http://purl.org/dc/dcmitype/"/>
  </ds:schemaRefs>
</ds:datastoreItem>
</file>

<file path=customXml/itemProps3.xml><?xml version="1.0" encoding="utf-8"?>
<ds:datastoreItem xmlns:ds="http://schemas.openxmlformats.org/officeDocument/2006/customXml" ds:itemID="{35BC4009-99CB-42BF-B467-C086FC745E99}"/>
</file>

<file path=customXml/itemProps4.xml><?xml version="1.0" encoding="utf-8"?>
<ds:datastoreItem xmlns:ds="http://schemas.openxmlformats.org/officeDocument/2006/customXml" ds:itemID="{D221F5E5-BB5A-4CEA-AA37-E1378BB62BB2}">
  <ds:schemaRefs>
    <ds:schemaRef ds:uri="http://schemas.microsoft.com/sharepoint/events"/>
  </ds:schemaRefs>
</ds:datastoreItem>
</file>

<file path=customXml/itemProps5.xml><?xml version="1.0" encoding="utf-8"?>
<ds:datastoreItem xmlns:ds="http://schemas.openxmlformats.org/officeDocument/2006/customXml" ds:itemID="{B950C8C6-54FF-487C-96F6-3653B1701FD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PMO</Template>
  <TotalTime>6804</TotalTime>
  <Words>1167</Words>
  <Application>Microsoft Office PowerPoint</Application>
  <PresentationFormat>Custom</PresentationFormat>
  <Paragraphs>355</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Calibri</vt:lpstr>
      <vt:lpstr>Tahoma</vt:lpstr>
      <vt:lpstr>Times New Roman</vt:lpstr>
      <vt:lpstr>Wingdings</vt:lpstr>
      <vt:lpstr>PMO</vt:lpstr>
      <vt:lpstr>PowerPoint Presentation</vt:lpstr>
      <vt:lpstr>PowerPoint Presentation</vt:lpstr>
      <vt:lpstr>PowerPoint Presentation</vt:lpstr>
      <vt:lpstr>PowerPoint Presentation</vt:lpstr>
      <vt:lpstr>PowerPoint Presentation</vt:lpstr>
      <vt:lpstr>Testing Status</vt:lpstr>
      <vt:lpstr>Instructions</vt:lpstr>
      <vt:lpstr>Instructions</vt:lpstr>
      <vt:lpstr>Risk Probability and Impact Definitions</vt:lpstr>
      <vt:lpstr>Risk Level and Issue Severity Definitions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ITSD Project Status Report</dc:title>
  <dc:creator>Paula Peters</dc:creator>
  <cp:lastModifiedBy>Rice, Rodney</cp:lastModifiedBy>
  <cp:revision>256</cp:revision>
  <cp:lastPrinted>2017-01-27T21:40:34Z</cp:lastPrinted>
  <dcterms:created xsi:type="dcterms:W3CDTF">2009-09-28T16:37:38Z</dcterms:created>
  <dcterms:modified xsi:type="dcterms:W3CDTF">2025-05-06T19:48:02Z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0x0101001F1FD193A9015F46AFCA2DFBE6FCE9D8</vt:lpwstr>
  </property>
  <property fmtid="{D5CDD505-2E9C-101B-9397-08002B2CF9AE}" pid="3" name="_dlc_DocIdItemGuid">
    <vt:lpwstr>b4a2de02-b984-427f-9c12-58479c914ea6</vt:lpwstr>
  </property>
</Properties>
</file>